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35" r:id="rId1"/>
    <p:sldMasterId id="2147483751" r:id="rId2"/>
    <p:sldMasterId id="2147483899" r:id="rId3"/>
    <p:sldMasterId id="2147483946" r:id="rId4"/>
  </p:sldMasterIdLst>
  <p:notesMasterIdLst>
    <p:notesMasterId r:id="rId23"/>
  </p:notesMasterIdLst>
  <p:sldIdLst>
    <p:sldId id="274" r:id="rId5"/>
    <p:sldId id="2147472400" r:id="rId6"/>
    <p:sldId id="2147472455" r:id="rId7"/>
    <p:sldId id="2147472454" r:id="rId8"/>
    <p:sldId id="2147472437" r:id="rId9"/>
    <p:sldId id="2147472451" r:id="rId10"/>
    <p:sldId id="2147472452" r:id="rId11"/>
    <p:sldId id="2147472445" r:id="rId12"/>
    <p:sldId id="2147472446" r:id="rId13"/>
    <p:sldId id="2147472447" r:id="rId14"/>
    <p:sldId id="2147472453" r:id="rId15"/>
    <p:sldId id="2147472440" r:id="rId16"/>
    <p:sldId id="2147472442" r:id="rId17"/>
    <p:sldId id="2147472443" r:id="rId18"/>
    <p:sldId id="2147472441" r:id="rId19"/>
    <p:sldId id="2147472435" r:id="rId20"/>
    <p:sldId id="2147472432" r:id="rId21"/>
    <p:sldId id="2147472420" r:id="rId22"/>
  </p:sldIdLst>
  <p:sldSz cx="15240000" cy="8572500"/>
  <p:notesSz cx="15240000" cy="85725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80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8058"/>
    <p:restoredTop sz="95915"/>
  </p:normalViewPr>
  <p:slideViewPr>
    <p:cSldViewPr>
      <p:cViewPr>
        <p:scale>
          <a:sx n="50" d="100"/>
          <a:sy n="50" d="100"/>
        </p:scale>
        <p:origin x="320" y="1184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0932A5-AF46-42A8-970B-251F5C46F6E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99D560-25CF-4CB5-BBCA-FCAC49231EAB}">
      <dgm:prSet custT="1"/>
      <dgm:spPr/>
      <dgm:t>
        <a:bodyPr/>
        <a:lstStyle/>
        <a:p>
          <a:r>
            <a:rPr lang="en-US" sz="2000" b="1" i="0" dirty="0">
              <a:latin typeface="Century Gothic" panose="020B0502020202020204" pitchFamily="34" charset="0"/>
            </a:rPr>
            <a:t>About GO-Biz</a:t>
          </a:r>
          <a:endParaRPr lang="en-US" sz="2000" dirty="0">
            <a:latin typeface="Century Gothic" panose="020B0502020202020204" pitchFamily="34" charset="0"/>
          </a:endParaRPr>
        </a:p>
      </dgm:t>
    </dgm:pt>
    <dgm:pt modelId="{19656350-7329-4E98-B620-EDF6A43B9323}" type="parTrans" cxnId="{F3419640-D694-473E-A3F6-94F3D4387C2B}">
      <dgm:prSet/>
      <dgm:spPr/>
      <dgm:t>
        <a:bodyPr/>
        <a:lstStyle/>
        <a:p>
          <a:endParaRPr lang="en-US"/>
        </a:p>
      </dgm:t>
    </dgm:pt>
    <dgm:pt modelId="{7167FD48-260D-4903-AF35-639DEA9F5F28}" type="sibTrans" cxnId="{F3419640-D694-473E-A3F6-94F3D4387C2B}">
      <dgm:prSet/>
      <dgm:spPr/>
      <dgm:t>
        <a:bodyPr/>
        <a:lstStyle/>
        <a:p>
          <a:endParaRPr lang="en-US"/>
        </a:p>
      </dgm:t>
    </dgm:pt>
    <dgm:pt modelId="{C7DC7FA6-E2E6-4FE1-BB54-AB77F27CA95E}">
      <dgm:prSet custT="1"/>
      <dgm:spPr/>
      <dgm:t>
        <a:bodyPr/>
        <a:lstStyle/>
        <a:p>
          <a:r>
            <a:rPr lang="en-US" sz="2000" b="0" i="0" dirty="0">
              <a:latin typeface="Century Gothic" panose="020B0502020202020204" pitchFamily="34" charset="0"/>
            </a:rPr>
            <a:t>Point of contact for economic development and job creation efforts.</a:t>
          </a:r>
          <a:br>
            <a:rPr lang="en-US" sz="2000" b="0" i="0" dirty="0">
              <a:latin typeface="Century Gothic" panose="020B0502020202020204" pitchFamily="34" charset="0"/>
            </a:rPr>
          </a:br>
          <a:endParaRPr lang="en-US" sz="2000" dirty="0">
            <a:latin typeface="Century Gothic" panose="020B0502020202020204" pitchFamily="34" charset="0"/>
          </a:endParaRPr>
        </a:p>
      </dgm:t>
    </dgm:pt>
    <dgm:pt modelId="{C8FE27ED-4C82-4594-934D-7188AEC7BA19}" type="parTrans" cxnId="{753F910E-9EE2-44DE-97B4-4151AD40945B}">
      <dgm:prSet/>
      <dgm:spPr/>
      <dgm:t>
        <a:bodyPr/>
        <a:lstStyle/>
        <a:p>
          <a:endParaRPr lang="en-US"/>
        </a:p>
      </dgm:t>
    </dgm:pt>
    <dgm:pt modelId="{4C188BB7-B240-4EE1-9562-A94D739219E0}" type="sibTrans" cxnId="{753F910E-9EE2-44DE-97B4-4151AD40945B}">
      <dgm:prSet/>
      <dgm:spPr/>
      <dgm:t>
        <a:bodyPr/>
        <a:lstStyle/>
        <a:p>
          <a:endParaRPr lang="en-US"/>
        </a:p>
      </dgm:t>
    </dgm:pt>
    <dgm:pt modelId="{E3E01A64-13F4-4604-82C5-7DABCE7EC074}">
      <dgm:prSet custT="1"/>
      <dgm:spPr/>
      <dgm:t>
        <a:bodyPr/>
        <a:lstStyle/>
        <a:p>
          <a:r>
            <a:rPr lang="en-US" sz="2000" b="0" i="0" dirty="0">
              <a:latin typeface="Century Gothic" panose="020B0502020202020204" pitchFamily="34" charset="0"/>
            </a:rPr>
            <a:t>Offers services to business owners, communities, and site selectors.</a:t>
          </a:r>
          <a:br>
            <a:rPr lang="en-US" sz="2000" b="0" i="0" dirty="0">
              <a:latin typeface="Century Gothic" panose="020B0502020202020204" pitchFamily="34" charset="0"/>
            </a:rPr>
          </a:br>
          <a:endParaRPr lang="en-US" sz="2000" dirty="0">
            <a:latin typeface="Century Gothic" panose="020B0502020202020204" pitchFamily="34" charset="0"/>
          </a:endParaRPr>
        </a:p>
      </dgm:t>
    </dgm:pt>
    <dgm:pt modelId="{260A6B78-50CE-4461-945A-37C25ED2F054}" type="parTrans" cxnId="{1E8D8CCE-E1C0-4313-94BD-281776EA9DE8}">
      <dgm:prSet/>
      <dgm:spPr/>
      <dgm:t>
        <a:bodyPr/>
        <a:lstStyle/>
        <a:p>
          <a:endParaRPr lang="en-US"/>
        </a:p>
      </dgm:t>
    </dgm:pt>
    <dgm:pt modelId="{C7A9AE8F-1FA4-4AEC-A8ED-1EE343ED9D67}" type="sibTrans" cxnId="{1E8D8CCE-E1C0-4313-94BD-281776EA9DE8}">
      <dgm:prSet/>
      <dgm:spPr/>
      <dgm:t>
        <a:bodyPr/>
        <a:lstStyle/>
        <a:p>
          <a:endParaRPr lang="en-US"/>
        </a:p>
      </dgm:t>
    </dgm:pt>
    <dgm:pt modelId="{CECCD023-3732-4287-89E8-3C9FE0D8A42D}">
      <dgm:prSet custT="1"/>
      <dgm:spPr/>
      <dgm:t>
        <a:bodyPr/>
        <a:lstStyle/>
        <a:p>
          <a:r>
            <a:rPr lang="en-US" sz="2000" dirty="0">
              <a:latin typeface="Century Gothic" panose="020B0502020202020204" pitchFamily="34" charset="0"/>
            </a:rPr>
            <a:t>Has a broad range of teams and services, including Permit Assistance, Business Investment Services, Supply Chain,  International Affairs &amp; Trade, Office of the Small Business Advocate, External Affairs, California Competes Tax Credit, Zero Emission Vehicles, Energy Unit and more.</a:t>
          </a:r>
        </a:p>
      </dgm:t>
    </dgm:pt>
    <dgm:pt modelId="{38479476-5F20-46F8-912A-EF9A0BA7523C}" type="parTrans" cxnId="{37AD489F-F85C-4F49-BF86-0749401BB1FD}">
      <dgm:prSet/>
      <dgm:spPr/>
      <dgm:t>
        <a:bodyPr/>
        <a:lstStyle/>
        <a:p>
          <a:endParaRPr lang="en-US"/>
        </a:p>
      </dgm:t>
    </dgm:pt>
    <dgm:pt modelId="{053A0764-7E9F-40C8-8FF9-746F81E2C282}" type="sibTrans" cxnId="{37AD489F-F85C-4F49-BF86-0749401BB1FD}">
      <dgm:prSet/>
      <dgm:spPr/>
      <dgm:t>
        <a:bodyPr/>
        <a:lstStyle/>
        <a:p>
          <a:endParaRPr lang="en-US"/>
        </a:p>
      </dgm:t>
    </dgm:pt>
    <dgm:pt modelId="{C3C17927-048A-BE44-AAF3-C236D708B7DB}" type="pres">
      <dgm:prSet presAssocID="{4F0932A5-AF46-42A8-970B-251F5C46F6ED}" presName="vert0" presStyleCnt="0">
        <dgm:presLayoutVars>
          <dgm:dir/>
          <dgm:animOne val="branch"/>
          <dgm:animLvl val="lvl"/>
        </dgm:presLayoutVars>
      </dgm:prSet>
      <dgm:spPr/>
    </dgm:pt>
    <dgm:pt modelId="{D9AC3B5F-5D70-0A45-8A26-D5EF1AB6D3A4}" type="pres">
      <dgm:prSet presAssocID="{B099D560-25CF-4CB5-BBCA-FCAC49231EAB}" presName="thickLine" presStyleLbl="alignNode1" presStyleIdx="0" presStyleCnt="1"/>
      <dgm:spPr/>
    </dgm:pt>
    <dgm:pt modelId="{1F6E1098-1918-6D43-9CBC-A82A0FD2C07A}" type="pres">
      <dgm:prSet presAssocID="{B099D560-25CF-4CB5-BBCA-FCAC49231EAB}" presName="horz1" presStyleCnt="0"/>
      <dgm:spPr/>
    </dgm:pt>
    <dgm:pt modelId="{55CAD53B-8F76-114E-A86B-EFAAF961E5D3}" type="pres">
      <dgm:prSet presAssocID="{B099D560-25CF-4CB5-BBCA-FCAC49231EAB}" presName="tx1" presStyleLbl="revTx" presStyleIdx="0" presStyleCnt="4"/>
      <dgm:spPr/>
    </dgm:pt>
    <dgm:pt modelId="{9709776A-8E14-5F47-B127-0889AD245D51}" type="pres">
      <dgm:prSet presAssocID="{B099D560-25CF-4CB5-BBCA-FCAC49231EAB}" presName="vert1" presStyleCnt="0"/>
      <dgm:spPr/>
    </dgm:pt>
    <dgm:pt modelId="{2EF1BE0F-A2B2-E341-87C2-D923048E922A}" type="pres">
      <dgm:prSet presAssocID="{C7DC7FA6-E2E6-4FE1-BB54-AB77F27CA95E}" presName="vertSpace2a" presStyleCnt="0"/>
      <dgm:spPr/>
    </dgm:pt>
    <dgm:pt modelId="{7B9F1CD5-D6A6-5547-AFD5-13DA00D98C17}" type="pres">
      <dgm:prSet presAssocID="{C7DC7FA6-E2E6-4FE1-BB54-AB77F27CA95E}" presName="horz2" presStyleCnt="0"/>
      <dgm:spPr/>
    </dgm:pt>
    <dgm:pt modelId="{5433A608-96D2-134C-B250-4FCB581E0407}" type="pres">
      <dgm:prSet presAssocID="{C7DC7FA6-E2E6-4FE1-BB54-AB77F27CA95E}" presName="horzSpace2" presStyleCnt="0"/>
      <dgm:spPr/>
    </dgm:pt>
    <dgm:pt modelId="{AC934195-092B-BB44-AC07-0E42AF074F6F}" type="pres">
      <dgm:prSet presAssocID="{C7DC7FA6-E2E6-4FE1-BB54-AB77F27CA95E}" presName="tx2" presStyleLbl="revTx" presStyleIdx="1" presStyleCnt="4"/>
      <dgm:spPr/>
    </dgm:pt>
    <dgm:pt modelId="{E180A5C2-53A9-6A4A-847E-43A33663F177}" type="pres">
      <dgm:prSet presAssocID="{C7DC7FA6-E2E6-4FE1-BB54-AB77F27CA95E}" presName="vert2" presStyleCnt="0"/>
      <dgm:spPr/>
    </dgm:pt>
    <dgm:pt modelId="{45A6EE82-5BBE-FA45-92F3-6238AE3CB3D2}" type="pres">
      <dgm:prSet presAssocID="{C7DC7FA6-E2E6-4FE1-BB54-AB77F27CA95E}" presName="thinLine2b" presStyleLbl="callout" presStyleIdx="0" presStyleCnt="3"/>
      <dgm:spPr/>
    </dgm:pt>
    <dgm:pt modelId="{774DC0C0-0B7D-BF4F-9B0E-F525D890C5AA}" type="pres">
      <dgm:prSet presAssocID="{C7DC7FA6-E2E6-4FE1-BB54-AB77F27CA95E}" presName="vertSpace2b" presStyleCnt="0"/>
      <dgm:spPr/>
    </dgm:pt>
    <dgm:pt modelId="{D28D04C7-1D35-4C42-A423-C52E3CA78C86}" type="pres">
      <dgm:prSet presAssocID="{E3E01A64-13F4-4604-82C5-7DABCE7EC074}" presName="horz2" presStyleCnt="0"/>
      <dgm:spPr/>
    </dgm:pt>
    <dgm:pt modelId="{24DB2383-A262-5C4A-9466-45B5AFD7372D}" type="pres">
      <dgm:prSet presAssocID="{E3E01A64-13F4-4604-82C5-7DABCE7EC074}" presName="horzSpace2" presStyleCnt="0"/>
      <dgm:spPr/>
    </dgm:pt>
    <dgm:pt modelId="{6370676F-1CFA-BA43-A39B-0FEB585CDAB8}" type="pres">
      <dgm:prSet presAssocID="{E3E01A64-13F4-4604-82C5-7DABCE7EC074}" presName="tx2" presStyleLbl="revTx" presStyleIdx="2" presStyleCnt="4"/>
      <dgm:spPr/>
    </dgm:pt>
    <dgm:pt modelId="{143BE5E5-95D7-F14E-8D03-2ACB3BE035C1}" type="pres">
      <dgm:prSet presAssocID="{E3E01A64-13F4-4604-82C5-7DABCE7EC074}" presName="vert2" presStyleCnt="0"/>
      <dgm:spPr/>
    </dgm:pt>
    <dgm:pt modelId="{D373828B-6E2B-EB43-8357-60C73E0BDB72}" type="pres">
      <dgm:prSet presAssocID="{E3E01A64-13F4-4604-82C5-7DABCE7EC074}" presName="thinLine2b" presStyleLbl="callout" presStyleIdx="1" presStyleCnt="3"/>
      <dgm:spPr/>
    </dgm:pt>
    <dgm:pt modelId="{AC4DB0AC-3D60-D24F-A570-0F1E4CB5242E}" type="pres">
      <dgm:prSet presAssocID="{E3E01A64-13F4-4604-82C5-7DABCE7EC074}" presName="vertSpace2b" presStyleCnt="0"/>
      <dgm:spPr/>
    </dgm:pt>
    <dgm:pt modelId="{E875B339-641B-9446-80B1-91493DF9ACD8}" type="pres">
      <dgm:prSet presAssocID="{CECCD023-3732-4287-89E8-3C9FE0D8A42D}" presName="horz2" presStyleCnt="0"/>
      <dgm:spPr/>
    </dgm:pt>
    <dgm:pt modelId="{722B779F-9A29-8F49-AEEE-F731CD56F7F2}" type="pres">
      <dgm:prSet presAssocID="{CECCD023-3732-4287-89E8-3C9FE0D8A42D}" presName="horzSpace2" presStyleCnt="0"/>
      <dgm:spPr/>
    </dgm:pt>
    <dgm:pt modelId="{65452F06-52CA-884C-A328-E55B23753ADE}" type="pres">
      <dgm:prSet presAssocID="{CECCD023-3732-4287-89E8-3C9FE0D8A42D}" presName="tx2" presStyleLbl="revTx" presStyleIdx="3" presStyleCnt="4" custScaleY="214722"/>
      <dgm:spPr/>
    </dgm:pt>
    <dgm:pt modelId="{78C083CF-D8C8-A147-8CBB-079E3A2F0249}" type="pres">
      <dgm:prSet presAssocID="{CECCD023-3732-4287-89E8-3C9FE0D8A42D}" presName="vert2" presStyleCnt="0"/>
      <dgm:spPr/>
    </dgm:pt>
    <dgm:pt modelId="{9222A686-EBB6-4949-9A86-B53B4FEB8A9E}" type="pres">
      <dgm:prSet presAssocID="{CECCD023-3732-4287-89E8-3C9FE0D8A42D}" presName="thinLine2b" presStyleLbl="callout" presStyleIdx="2" presStyleCnt="3"/>
      <dgm:spPr/>
    </dgm:pt>
    <dgm:pt modelId="{38DDDB1C-95BA-6D4D-94E6-CE55E39C07AE}" type="pres">
      <dgm:prSet presAssocID="{CECCD023-3732-4287-89E8-3C9FE0D8A42D}" presName="vertSpace2b" presStyleCnt="0"/>
      <dgm:spPr/>
    </dgm:pt>
  </dgm:ptLst>
  <dgm:cxnLst>
    <dgm:cxn modelId="{753F910E-9EE2-44DE-97B4-4151AD40945B}" srcId="{B099D560-25CF-4CB5-BBCA-FCAC49231EAB}" destId="{C7DC7FA6-E2E6-4FE1-BB54-AB77F27CA95E}" srcOrd="0" destOrd="0" parTransId="{C8FE27ED-4C82-4594-934D-7188AEC7BA19}" sibTransId="{4C188BB7-B240-4EE1-9562-A94D739219E0}"/>
    <dgm:cxn modelId="{E3B36B1E-7C9E-5C41-A4C7-4FB0F5799E93}" type="presOf" srcId="{4F0932A5-AF46-42A8-970B-251F5C46F6ED}" destId="{C3C17927-048A-BE44-AAF3-C236D708B7DB}" srcOrd="0" destOrd="0" presId="urn:microsoft.com/office/officeart/2008/layout/LinedList"/>
    <dgm:cxn modelId="{F3419640-D694-473E-A3F6-94F3D4387C2B}" srcId="{4F0932A5-AF46-42A8-970B-251F5C46F6ED}" destId="{B099D560-25CF-4CB5-BBCA-FCAC49231EAB}" srcOrd="0" destOrd="0" parTransId="{19656350-7329-4E98-B620-EDF6A43B9323}" sibTransId="{7167FD48-260D-4903-AF35-639DEA9F5F28}"/>
    <dgm:cxn modelId="{AB622A4A-1C9C-6A4A-B835-402982AF0D82}" type="presOf" srcId="{CECCD023-3732-4287-89E8-3C9FE0D8A42D}" destId="{65452F06-52CA-884C-A328-E55B23753ADE}" srcOrd="0" destOrd="0" presId="urn:microsoft.com/office/officeart/2008/layout/LinedList"/>
    <dgm:cxn modelId="{253FC976-C6FD-2C44-B0CD-3AAD1FD2C747}" type="presOf" srcId="{E3E01A64-13F4-4604-82C5-7DABCE7EC074}" destId="{6370676F-1CFA-BA43-A39B-0FEB585CDAB8}" srcOrd="0" destOrd="0" presId="urn:microsoft.com/office/officeart/2008/layout/LinedList"/>
    <dgm:cxn modelId="{0C0D3C98-7FE4-0D41-A767-E09764992296}" type="presOf" srcId="{C7DC7FA6-E2E6-4FE1-BB54-AB77F27CA95E}" destId="{AC934195-092B-BB44-AC07-0E42AF074F6F}" srcOrd="0" destOrd="0" presId="urn:microsoft.com/office/officeart/2008/layout/LinedList"/>
    <dgm:cxn modelId="{37AD489F-F85C-4F49-BF86-0749401BB1FD}" srcId="{B099D560-25CF-4CB5-BBCA-FCAC49231EAB}" destId="{CECCD023-3732-4287-89E8-3C9FE0D8A42D}" srcOrd="2" destOrd="0" parTransId="{38479476-5F20-46F8-912A-EF9A0BA7523C}" sibTransId="{053A0764-7E9F-40C8-8FF9-746F81E2C282}"/>
    <dgm:cxn modelId="{5C8274A5-B32F-694E-98F4-D8F4A304A598}" type="presOf" srcId="{B099D560-25CF-4CB5-BBCA-FCAC49231EAB}" destId="{55CAD53B-8F76-114E-A86B-EFAAF961E5D3}" srcOrd="0" destOrd="0" presId="urn:microsoft.com/office/officeart/2008/layout/LinedList"/>
    <dgm:cxn modelId="{1E8D8CCE-E1C0-4313-94BD-281776EA9DE8}" srcId="{B099D560-25CF-4CB5-BBCA-FCAC49231EAB}" destId="{E3E01A64-13F4-4604-82C5-7DABCE7EC074}" srcOrd="1" destOrd="0" parTransId="{260A6B78-50CE-4461-945A-37C25ED2F054}" sibTransId="{C7A9AE8F-1FA4-4AEC-A8ED-1EE343ED9D67}"/>
    <dgm:cxn modelId="{9A548C4A-A547-774D-A007-8C88E1D7D241}" type="presParOf" srcId="{C3C17927-048A-BE44-AAF3-C236D708B7DB}" destId="{D9AC3B5F-5D70-0A45-8A26-D5EF1AB6D3A4}" srcOrd="0" destOrd="0" presId="urn:microsoft.com/office/officeart/2008/layout/LinedList"/>
    <dgm:cxn modelId="{20CAF5C3-4C5B-C843-A29D-04A466B4154D}" type="presParOf" srcId="{C3C17927-048A-BE44-AAF3-C236D708B7DB}" destId="{1F6E1098-1918-6D43-9CBC-A82A0FD2C07A}" srcOrd="1" destOrd="0" presId="urn:microsoft.com/office/officeart/2008/layout/LinedList"/>
    <dgm:cxn modelId="{8B3AFCC6-B240-6344-941A-8891A2A6F9A5}" type="presParOf" srcId="{1F6E1098-1918-6D43-9CBC-A82A0FD2C07A}" destId="{55CAD53B-8F76-114E-A86B-EFAAF961E5D3}" srcOrd="0" destOrd="0" presId="urn:microsoft.com/office/officeart/2008/layout/LinedList"/>
    <dgm:cxn modelId="{73FFAA74-CA3A-A841-AD6B-05D6DAAFC852}" type="presParOf" srcId="{1F6E1098-1918-6D43-9CBC-A82A0FD2C07A}" destId="{9709776A-8E14-5F47-B127-0889AD245D51}" srcOrd="1" destOrd="0" presId="urn:microsoft.com/office/officeart/2008/layout/LinedList"/>
    <dgm:cxn modelId="{EADA9811-57F0-8740-8798-269FA60BC62C}" type="presParOf" srcId="{9709776A-8E14-5F47-B127-0889AD245D51}" destId="{2EF1BE0F-A2B2-E341-87C2-D923048E922A}" srcOrd="0" destOrd="0" presId="urn:microsoft.com/office/officeart/2008/layout/LinedList"/>
    <dgm:cxn modelId="{5181BB7C-12E8-D947-918B-CABB183F6E9F}" type="presParOf" srcId="{9709776A-8E14-5F47-B127-0889AD245D51}" destId="{7B9F1CD5-D6A6-5547-AFD5-13DA00D98C17}" srcOrd="1" destOrd="0" presId="urn:microsoft.com/office/officeart/2008/layout/LinedList"/>
    <dgm:cxn modelId="{C470E0CE-8999-3E4F-9417-D269A7E96CF1}" type="presParOf" srcId="{7B9F1CD5-D6A6-5547-AFD5-13DA00D98C17}" destId="{5433A608-96D2-134C-B250-4FCB581E0407}" srcOrd="0" destOrd="0" presId="urn:microsoft.com/office/officeart/2008/layout/LinedList"/>
    <dgm:cxn modelId="{16C3B99D-3B8B-4B43-8AA6-4053168381B1}" type="presParOf" srcId="{7B9F1CD5-D6A6-5547-AFD5-13DA00D98C17}" destId="{AC934195-092B-BB44-AC07-0E42AF074F6F}" srcOrd="1" destOrd="0" presId="urn:microsoft.com/office/officeart/2008/layout/LinedList"/>
    <dgm:cxn modelId="{145FC2EF-5EF2-A542-9F0F-E18260DD01FF}" type="presParOf" srcId="{7B9F1CD5-D6A6-5547-AFD5-13DA00D98C17}" destId="{E180A5C2-53A9-6A4A-847E-43A33663F177}" srcOrd="2" destOrd="0" presId="urn:microsoft.com/office/officeart/2008/layout/LinedList"/>
    <dgm:cxn modelId="{93F87A0A-50CD-224B-8A72-13DBC9560088}" type="presParOf" srcId="{9709776A-8E14-5F47-B127-0889AD245D51}" destId="{45A6EE82-5BBE-FA45-92F3-6238AE3CB3D2}" srcOrd="2" destOrd="0" presId="urn:microsoft.com/office/officeart/2008/layout/LinedList"/>
    <dgm:cxn modelId="{B0F8FD4B-FC7B-5D41-8B9B-5E5B854C7F33}" type="presParOf" srcId="{9709776A-8E14-5F47-B127-0889AD245D51}" destId="{774DC0C0-0B7D-BF4F-9B0E-F525D890C5AA}" srcOrd="3" destOrd="0" presId="urn:microsoft.com/office/officeart/2008/layout/LinedList"/>
    <dgm:cxn modelId="{D05A5346-92BD-A149-A3FB-1F9DA41ECAA9}" type="presParOf" srcId="{9709776A-8E14-5F47-B127-0889AD245D51}" destId="{D28D04C7-1D35-4C42-A423-C52E3CA78C86}" srcOrd="4" destOrd="0" presId="urn:microsoft.com/office/officeart/2008/layout/LinedList"/>
    <dgm:cxn modelId="{EB4811DC-D603-E64C-BCE6-0D9F2929DCF1}" type="presParOf" srcId="{D28D04C7-1D35-4C42-A423-C52E3CA78C86}" destId="{24DB2383-A262-5C4A-9466-45B5AFD7372D}" srcOrd="0" destOrd="0" presId="urn:microsoft.com/office/officeart/2008/layout/LinedList"/>
    <dgm:cxn modelId="{7F7AA4C3-2813-3947-AAE8-8293FD0694C2}" type="presParOf" srcId="{D28D04C7-1D35-4C42-A423-C52E3CA78C86}" destId="{6370676F-1CFA-BA43-A39B-0FEB585CDAB8}" srcOrd="1" destOrd="0" presId="urn:microsoft.com/office/officeart/2008/layout/LinedList"/>
    <dgm:cxn modelId="{468E390F-5116-2C46-A13A-EBFCF50E524B}" type="presParOf" srcId="{D28D04C7-1D35-4C42-A423-C52E3CA78C86}" destId="{143BE5E5-95D7-F14E-8D03-2ACB3BE035C1}" srcOrd="2" destOrd="0" presId="urn:microsoft.com/office/officeart/2008/layout/LinedList"/>
    <dgm:cxn modelId="{B6D3AE9D-F0BB-5A40-8EA1-5CE1387DA7F7}" type="presParOf" srcId="{9709776A-8E14-5F47-B127-0889AD245D51}" destId="{D373828B-6E2B-EB43-8357-60C73E0BDB72}" srcOrd="5" destOrd="0" presId="urn:microsoft.com/office/officeart/2008/layout/LinedList"/>
    <dgm:cxn modelId="{0A706FAA-EA3E-E140-BEA9-62D313429671}" type="presParOf" srcId="{9709776A-8E14-5F47-B127-0889AD245D51}" destId="{AC4DB0AC-3D60-D24F-A570-0F1E4CB5242E}" srcOrd="6" destOrd="0" presId="urn:microsoft.com/office/officeart/2008/layout/LinedList"/>
    <dgm:cxn modelId="{AB4D7391-5321-144B-BA17-09838C6A0EED}" type="presParOf" srcId="{9709776A-8E14-5F47-B127-0889AD245D51}" destId="{E875B339-641B-9446-80B1-91493DF9ACD8}" srcOrd="7" destOrd="0" presId="urn:microsoft.com/office/officeart/2008/layout/LinedList"/>
    <dgm:cxn modelId="{CDA7FC64-CC27-324D-8562-133E43499FDB}" type="presParOf" srcId="{E875B339-641B-9446-80B1-91493DF9ACD8}" destId="{722B779F-9A29-8F49-AEEE-F731CD56F7F2}" srcOrd="0" destOrd="0" presId="urn:microsoft.com/office/officeart/2008/layout/LinedList"/>
    <dgm:cxn modelId="{44237ED3-234E-9A4F-ADBF-5B6821AAB59C}" type="presParOf" srcId="{E875B339-641B-9446-80B1-91493DF9ACD8}" destId="{65452F06-52CA-884C-A328-E55B23753ADE}" srcOrd="1" destOrd="0" presId="urn:microsoft.com/office/officeart/2008/layout/LinedList"/>
    <dgm:cxn modelId="{809E1792-103E-5B4B-9EAD-7A1EB87D73F9}" type="presParOf" srcId="{E875B339-641B-9446-80B1-91493DF9ACD8}" destId="{78C083CF-D8C8-A147-8CBB-079E3A2F0249}" srcOrd="2" destOrd="0" presId="urn:microsoft.com/office/officeart/2008/layout/LinedList"/>
    <dgm:cxn modelId="{22762250-0FB1-174F-B98A-5A26F2DCDDB8}" type="presParOf" srcId="{9709776A-8E14-5F47-B127-0889AD245D51}" destId="{9222A686-EBB6-4949-9A86-B53B4FEB8A9E}" srcOrd="8" destOrd="0" presId="urn:microsoft.com/office/officeart/2008/layout/LinedList"/>
    <dgm:cxn modelId="{AE543555-4F7D-8446-9858-F6838FB43028}" type="presParOf" srcId="{9709776A-8E14-5F47-B127-0889AD245D51}" destId="{38DDDB1C-95BA-6D4D-94E6-CE55E39C07AE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8927C7F-160C-B141-A41A-C8F61409F67B}" type="doc">
      <dgm:prSet loTypeId="urn:microsoft.com/office/officeart/2005/8/layout/default" loCatId="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C1FA56A-79F1-E045-B4C7-EECD338A8B6C}">
      <dgm:prSet phldrT="[Text]" custT="1"/>
      <dgm:spPr/>
      <dgm:t>
        <a:bodyPr/>
        <a:lstStyle/>
        <a:p>
          <a:r>
            <a:rPr lang="en-US" sz="1500" b="1" dirty="0">
              <a:latin typeface="Century Gothic" panose="020B0502020202020204" pitchFamily="34" charset="0"/>
            </a:rPr>
            <a:t>Business Investment Services</a:t>
          </a:r>
        </a:p>
      </dgm:t>
    </dgm:pt>
    <dgm:pt modelId="{2A5AA9E2-3D53-B241-B8F5-ACB5C1FCE9D0}" type="parTrans" cxnId="{1BCFCBB8-1F9A-154D-A6A6-A1538E926130}">
      <dgm:prSet/>
      <dgm:spPr/>
      <dgm:t>
        <a:bodyPr/>
        <a:lstStyle/>
        <a:p>
          <a:endParaRPr lang="en-US" sz="2200"/>
        </a:p>
      </dgm:t>
    </dgm:pt>
    <dgm:pt modelId="{09608198-A148-6C44-81D2-E7C2DCF92460}" type="sibTrans" cxnId="{1BCFCBB8-1F9A-154D-A6A6-A1538E926130}">
      <dgm:prSet/>
      <dgm:spPr/>
      <dgm:t>
        <a:bodyPr/>
        <a:lstStyle/>
        <a:p>
          <a:endParaRPr lang="en-US" sz="2200"/>
        </a:p>
      </dgm:t>
    </dgm:pt>
    <dgm:pt modelId="{36C7AB84-D92D-7E46-9FEF-33CC6FFBE0F6}">
      <dgm:prSet phldrT="[Text]" custT="1"/>
      <dgm:spPr/>
      <dgm:t>
        <a:bodyPr/>
        <a:lstStyle/>
        <a:p>
          <a:r>
            <a:rPr lang="en-US" sz="1600" b="1" dirty="0">
              <a:latin typeface="Century Gothic" panose="020B0502020202020204" pitchFamily="34" charset="0"/>
            </a:rPr>
            <a:t>Office of Permit Assistance</a:t>
          </a:r>
        </a:p>
      </dgm:t>
    </dgm:pt>
    <dgm:pt modelId="{AFA05720-A234-A54C-9B25-0C6F0E67E6CE}" type="parTrans" cxnId="{B72F29FC-5A1B-AE4F-B798-1975E18778CB}">
      <dgm:prSet/>
      <dgm:spPr/>
      <dgm:t>
        <a:bodyPr/>
        <a:lstStyle/>
        <a:p>
          <a:endParaRPr lang="en-US" sz="2200"/>
        </a:p>
      </dgm:t>
    </dgm:pt>
    <dgm:pt modelId="{C4C4A684-321A-D043-B822-877668136F77}" type="sibTrans" cxnId="{B72F29FC-5A1B-AE4F-B798-1975E18778CB}">
      <dgm:prSet/>
      <dgm:spPr/>
      <dgm:t>
        <a:bodyPr/>
        <a:lstStyle/>
        <a:p>
          <a:endParaRPr lang="en-US" sz="2200"/>
        </a:p>
      </dgm:t>
    </dgm:pt>
    <dgm:pt modelId="{30DA7F55-9CF5-B44B-B44D-183E11187B80}">
      <dgm:prSet phldrT="[Text]" custT="1"/>
      <dgm:spPr/>
      <dgm:t>
        <a:bodyPr/>
        <a:lstStyle/>
        <a:p>
          <a:r>
            <a:rPr lang="en-US" sz="1600" b="1" dirty="0">
              <a:latin typeface="Century Gothic" panose="020B0502020202020204" pitchFamily="34" charset="0"/>
            </a:rPr>
            <a:t>Community &amp; Equity Grants</a:t>
          </a:r>
        </a:p>
      </dgm:t>
    </dgm:pt>
    <dgm:pt modelId="{593C0FB3-14FD-0749-AAF0-4834EF000E91}" type="parTrans" cxnId="{73908292-9755-3F49-9D33-72F0CF98790B}">
      <dgm:prSet/>
      <dgm:spPr/>
      <dgm:t>
        <a:bodyPr/>
        <a:lstStyle/>
        <a:p>
          <a:endParaRPr lang="en-US" sz="2200"/>
        </a:p>
      </dgm:t>
    </dgm:pt>
    <dgm:pt modelId="{D31E8FD3-C5C1-A144-838A-098B3EECC63F}" type="sibTrans" cxnId="{73908292-9755-3F49-9D33-72F0CF98790B}">
      <dgm:prSet/>
      <dgm:spPr/>
      <dgm:t>
        <a:bodyPr/>
        <a:lstStyle/>
        <a:p>
          <a:endParaRPr lang="en-US" sz="2200"/>
        </a:p>
      </dgm:t>
    </dgm:pt>
    <dgm:pt modelId="{360BA7A4-3014-904E-A1CB-41B34B468490}">
      <dgm:prSet phldrT="[Text]" custT="1"/>
      <dgm:spPr/>
      <dgm:t>
        <a:bodyPr/>
        <a:lstStyle/>
        <a:p>
          <a:r>
            <a:rPr lang="en-US" sz="1600" b="1" dirty="0">
              <a:latin typeface="Century Gothic" panose="020B0502020202020204" pitchFamily="34" charset="0"/>
            </a:rPr>
            <a:t>California Competes</a:t>
          </a:r>
        </a:p>
      </dgm:t>
    </dgm:pt>
    <dgm:pt modelId="{0805CFC2-C8FC-194C-A85A-4EFB690E7ECA}" type="parTrans" cxnId="{470794AE-AE6C-2E4C-89F1-5DA52EDE6350}">
      <dgm:prSet/>
      <dgm:spPr/>
      <dgm:t>
        <a:bodyPr/>
        <a:lstStyle/>
        <a:p>
          <a:endParaRPr lang="en-US" sz="2200"/>
        </a:p>
      </dgm:t>
    </dgm:pt>
    <dgm:pt modelId="{5B561C40-9E62-424D-B4B5-693DBF369B52}" type="sibTrans" cxnId="{470794AE-AE6C-2E4C-89F1-5DA52EDE6350}">
      <dgm:prSet/>
      <dgm:spPr/>
      <dgm:t>
        <a:bodyPr/>
        <a:lstStyle/>
        <a:p>
          <a:endParaRPr lang="en-US" sz="2200"/>
        </a:p>
      </dgm:t>
    </dgm:pt>
    <dgm:pt modelId="{46569672-9689-FC4C-A95F-8A8F93A41DDD}">
      <dgm:prSet phldrT="[Text]" custT="1"/>
      <dgm:spPr/>
      <dgm:t>
        <a:bodyPr/>
        <a:lstStyle/>
        <a:p>
          <a:r>
            <a:rPr lang="en-US" sz="1600" b="1" dirty="0">
              <a:latin typeface="Century Gothic" panose="020B0502020202020204" pitchFamily="34" charset="0"/>
            </a:rPr>
            <a:t>International Affairs &amp; Trade</a:t>
          </a:r>
        </a:p>
      </dgm:t>
    </dgm:pt>
    <dgm:pt modelId="{72B2AEAC-3A35-864B-8695-160989687E66}" type="parTrans" cxnId="{BBBF8C09-3E73-C343-BB95-C03603F39E8A}">
      <dgm:prSet/>
      <dgm:spPr/>
      <dgm:t>
        <a:bodyPr/>
        <a:lstStyle/>
        <a:p>
          <a:endParaRPr lang="en-US" sz="2200"/>
        </a:p>
      </dgm:t>
    </dgm:pt>
    <dgm:pt modelId="{35E4F4C5-99A4-0941-9A88-8AD7E064B360}" type="sibTrans" cxnId="{BBBF8C09-3E73-C343-BB95-C03603F39E8A}">
      <dgm:prSet/>
      <dgm:spPr/>
      <dgm:t>
        <a:bodyPr/>
        <a:lstStyle/>
        <a:p>
          <a:endParaRPr lang="en-US" sz="2200"/>
        </a:p>
      </dgm:t>
    </dgm:pt>
    <dgm:pt modelId="{FBAEA1FD-13D7-F64E-91DC-28DD661C0E26}">
      <dgm:prSet phldrT="[Text]" custT="1"/>
      <dgm:spPr/>
      <dgm:t>
        <a:bodyPr/>
        <a:lstStyle/>
        <a:p>
          <a:r>
            <a:rPr lang="en-US" sz="1600" b="1" dirty="0">
              <a:latin typeface="Century Gothic" panose="020B0502020202020204" pitchFamily="34" charset="0"/>
            </a:rPr>
            <a:t>Energy Unit</a:t>
          </a:r>
        </a:p>
      </dgm:t>
    </dgm:pt>
    <dgm:pt modelId="{E0ABBEA6-ED6D-D440-B3E3-23D4C031287B}" type="parTrans" cxnId="{1CC5443B-2148-F249-B135-13737CFEC9C9}">
      <dgm:prSet/>
      <dgm:spPr/>
      <dgm:t>
        <a:bodyPr/>
        <a:lstStyle/>
        <a:p>
          <a:endParaRPr lang="en-US" sz="2200"/>
        </a:p>
      </dgm:t>
    </dgm:pt>
    <dgm:pt modelId="{7DF3AF23-F406-074E-BE5B-EB168DA849FD}" type="sibTrans" cxnId="{1CC5443B-2148-F249-B135-13737CFEC9C9}">
      <dgm:prSet/>
      <dgm:spPr/>
      <dgm:t>
        <a:bodyPr/>
        <a:lstStyle/>
        <a:p>
          <a:endParaRPr lang="en-US" sz="2200"/>
        </a:p>
      </dgm:t>
    </dgm:pt>
    <dgm:pt modelId="{D4357C36-0E08-6642-8DFD-1CEAA8B0CB08}">
      <dgm:prSet phldrT="[Text]" custT="1"/>
      <dgm:spPr/>
      <dgm:t>
        <a:bodyPr/>
        <a:lstStyle/>
        <a:p>
          <a:r>
            <a:rPr lang="en-US" sz="1600" b="1" dirty="0">
              <a:latin typeface="Century Gothic" panose="020B0502020202020204" pitchFamily="34" charset="0"/>
            </a:rPr>
            <a:t>Zero Emission Vehicles (ZEV)</a:t>
          </a:r>
        </a:p>
      </dgm:t>
    </dgm:pt>
    <dgm:pt modelId="{BAC3B864-05DE-954A-BB67-A130E0DB3BD7}" type="parTrans" cxnId="{526DBF28-FD26-C145-A077-3CB37870130E}">
      <dgm:prSet/>
      <dgm:spPr/>
      <dgm:t>
        <a:bodyPr/>
        <a:lstStyle/>
        <a:p>
          <a:endParaRPr lang="en-US" sz="2200"/>
        </a:p>
      </dgm:t>
    </dgm:pt>
    <dgm:pt modelId="{D6E32EC0-0748-A94B-BAF1-4AAD343A7483}" type="sibTrans" cxnId="{526DBF28-FD26-C145-A077-3CB37870130E}">
      <dgm:prSet/>
      <dgm:spPr/>
      <dgm:t>
        <a:bodyPr/>
        <a:lstStyle/>
        <a:p>
          <a:endParaRPr lang="en-US" sz="2200"/>
        </a:p>
      </dgm:t>
    </dgm:pt>
    <dgm:pt modelId="{306F7443-31A5-724E-B00A-54EF3EE95B54}">
      <dgm:prSet phldrT="[Text]" custT="1"/>
      <dgm:spPr/>
      <dgm:t>
        <a:bodyPr/>
        <a:lstStyle/>
        <a:p>
          <a:r>
            <a:rPr lang="en-US" sz="1600" b="1" dirty="0">
              <a:latin typeface="Century Gothic" panose="020B0502020202020204" pitchFamily="34" charset="0"/>
            </a:rPr>
            <a:t>Office of Supply Chain</a:t>
          </a:r>
        </a:p>
      </dgm:t>
    </dgm:pt>
    <dgm:pt modelId="{616AC80E-4F0E-3440-98F4-C4F7E9B06F24}" type="parTrans" cxnId="{B39B24F2-6249-134E-A4ED-A4B44BF79870}">
      <dgm:prSet/>
      <dgm:spPr/>
      <dgm:t>
        <a:bodyPr/>
        <a:lstStyle/>
        <a:p>
          <a:endParaRPr lang="en-US" sz="2200"/>
        </a:p>
      </dgm:t>
    </dgm:pt>
    <dgm:pt modelId="{B30935F1-5AF6-A343-B012-A58F00582412}" type="sibTrans" cxnId="{B39B24F2-6249-134E-A4ED-A4B44BF79870}">
      <dgm:prSet/>
      <dgm:spPr/>
      <dgm:t>
        <a:bodyPr/>
        <a:lstStyle/>
        <a:p>
          <a:endParaRPr lang="en-US" sz="2200"/>
        </a:p>
      </dgm:t>
    </dgm:pt>
    <dgm:pt modelId="{32677332-524B-6040-8E9D-688E462D6B72}">
      <dgm:prSet phldrT="[Text]" custT="1"/>
      <dgm:spPr/>
      <dgm:t>
        <a:bodyPr/>
        <a:lstStyle/>
        <a:p>
          <a:r>
            <a:rPr lang="en-US" sz="1600" b="1" dirty="0">
              <a:latin typeface="Century Gothic" panose="020B0502020202020204" pitchFamily="34" charset="0"/>
            </a:rPr>
            <a:t>Community &amp; Place-Based Solutions</a:t>
          </a:r>
        </a:p>
      </dgm:t>
    </dgm:pt>
    <dgm:pt modelId="{4DCEB536-034B-6D42-A422-82648E6252E1}" type="parTrans" cxnId="{BD59E33B-BE8B-D248-B578-054404310D72}">
      <dgm:prSet/>
      <dgm:spPr/>
      <dgm:t>
        <a:bodyPr/>
        <a:lstStyle/>
        <a:p>
          <a:endParaRPr lang="en-US" sz="2200"/>
        </a:p>
      </dgm:t>
    </dgm:pt>
    <dgm:pt modelId="{203CEA6E-86E1-CE48-83AE-C299228189A7}" type="sibTrans" cxnId="{BD59E33B-BE8B-D248-B578-054404310D72}">
      <dgm:prSet/>
      <dgm:spPr/>
      <dgm:t>
        <a:bodyPr/>
        <a:lstStyle/>
        <a:p>
          <a:endParaRPr lang="en-US" sz="2200"/>
        </a:p>
      </dgm:t>
    </dgm:pt>
    <dgm:pt modelId="{3CD34E82-D2CB-BD4B-9A29-F3CFC5D1D21F}" type="pres">
      <dgm:prSet presAssocID="{08927C7F-160C-B141-A41A-C8F61409F67B}" presName="diagram" presStyleCnt="0">
        <dgm:presLayoutVars>
          <dgm:dir/>
          <dgm:resizeHandles val="exact"/>
        </dgm:presLayoutVars>
      </dgm:prSet>
      <dgm:spPr/>
    </dgm:pt>
    <dgm:pt modelId="{383ADABB-E5AA-F646-BA1E-5552B1328B42}" type="pres">
      <dgm:prSet presAssocID="{4C1FA56A-79F1-E045-B4C7-EECD338A8B6C}" presName="node" presStyleLbl="node1" presStyleIdx="0" presStyleCnt="9">
        <dgm:presLayoutVars>
          <dgm:bulletEnabled val="1"/>
        </dgm:presLayoutVars>
      </dgm:prSet>
      <dgm:spPr/>
    </dgm:pt>
    <dgm:pt modelId="{AD21D4E5-1115-5B48-BEE8-BF7022B91B34}" type="pres">
      <dgm:prSet presAssocID="{09608198-A148-6C44-81D2-E7C2DCF92460}" presName="sibTrans" presStyleCnt="0"/>
      <dgm:spPr/>
    </dgm:pt>
    <dgm:pt modelId="{52F5F64F-C91E-5A47-AF28-93E57D29C746}" type="pres">
      <dgm:prSet presAssocID="{36C7AB84-D92D-7E46-9FEF-33CC6FFBE0F6}" presName="node" presStyleLbl="node1" presStyleIdx="1" presStyleCnt="9">
        <dgm:presLayoutVars>
          <dgm:bulletEnabled val="1"/>
        </dgm:presLayoutVars>
      </dgm:prSet>
      <dgm:spPr/>
    </dgm:pt>
    <dgm:pt modelId="{216E202E-11F0-9043-9CC8-482B2ABE00D4}" type="pres">
      <dgm:prSet presAssocID="{C4C4A684-321A-D043-B822-877668136F77}" presName="sibTrans" presStyleCnt="0"/>
      <dgm:spPr/>
    </dgm:pt>
    <dgm:pt modelId="{8B65D081-146A-F246-990C-9763222CFA05}" type="pres">
      <dgm:prSet presAssocID="{30DA7F55-9CF5-B44B-B44D-183E11187B80}" presName="node" presStyleLbl="node1" presStyleIdx="2" presStyleCnt="9">
        <dgm:presLayoutVars>
          <dgm:bulletEnabled val="1"/>
        </dgm:presLayoutVars>
      </dgm:prSet>
      <dgm:spPr/>
    </dgm:pt>
    <dgm:pt modelId="{D9E96FF9-5B6B-A54F-8CCA-3D108B80D6D5}" type="pres">
      <dgm:prSet presAssocID="{D31E8FD3-C5C1-A144-838A-098B3EECC63F}" presName="sibTrans" presStyleCnt="0"/>
      <dgm:spPr/>
    </dgm:pt>
    <dgm:pt modelId="{7178314C-03A3-2A49-A6A0-5F97F037F953}" type="pres">
      <dgm:prSet presAssocID="{FBAEA1FD-13D7-F64E-91DC-28DD661C0E26}" presName="node" presStyleLbl="node1" presStyleIdx="3" presStyleCnt="9">
        <dgm:presLayoutVars>
          <dgm:bulletEnabled val="1"/>
        </dgm:presLayoutVars>
      </dgm:prSet>
      <dgm:spPr/>
    </dgm:pt>
    <dgm:pt modelId="{3E941ED5-A6F6-C844-9495-DA0F45248283}" type="pres">
      <dgm:prSet presAssocID="{7DF3AF23-F406-074E-BE5B-EB168DA849FD}" presName="sibTrans" presStyleCnt="0"/>
      <dgm:spPr/>
    </dgm:pt>
    <dgm:pt modelId="{B3A1982D-296B-EF40-93DE-286A7C3FAEE2}" type="pres">
      <dgm:prSet presAssocID="{D4357C36-0E08-6642-8DFD-1CEAA8B0CB08}" presName="node" presStyleLbl="node1" presStyleIdx="4" presStyleCnt="9">
        <dgm:presLayoutVars>
          <dgm:bulletEnabled val="1"/>
        </dgm:presLayoutVars>
      </dgm:prSet>
      <dgm:spPr/>
    </dgm:pt>
    <dgm:pt modelId="{A62D9D52-0D55-CB41-B664-2B2F5C275081}" type="pres">
      <dgm:prSet presAssocID="{D6E32EC0-0748-A94B-BAF1-4AAD343A7483}" presName="sibTrans" presStyleCnt="0"/>
      <dgm:spPr/>
    </dgm:pt>
    <dgm:pt modelId="{F699BB8F-2794-AA4A-B79B-8DB33D4F29BC}" type="pres">
      <dgm:prSet presAssocID="{306F7443-31A5-724E-B00A-54EF3EE95B54}" presName="node" presStyleLbl="node1" presStyleIdx="5" presStyleCnt="9">
        <dgm:presLayoutVars>
          <dgm:bulletEnabled val="1"/>
        </dgm:presLayoutVars>
      </dgm:prSet>
      <dgm:spPr/>
    </dgm:pt>
    <dgm:pt modelId="{E5E12873-57AE-8D47-AADC-B2BB1C7A9405}" type="pres">
      <dgm:prSet presAssocID="{B30935F1-5AF6-A343-B012-A58F00582412}" presName="sibTrans" presStyleCnt="0"/>
      <dgm:spPr/>
    </dgm:pt>
    <dgm:pt modelId="{1BCCA707-52C3-E546-8F2E-BB18F23C87D7}" type="pres">
      <dgm:prSet presAssocID="{360BA7A4-3014-904E-A1CB-41B34B468490}" presName="node" presStyleLbl="node1" presStyleIdx="6" presStyleCnt="9">
        <dgm:presLayoutVars>
          <dgm:bulletEnabled val="1"/>
        </dgm:presLayoutVars>
      </dgm:prSet>
      <dgm:spPr/>
    </dgm:pt>
    <dgm:pt modelId="{C888D7B5-8F08-6F4F-AEB8-F11D48E6009D}" type="pres">
      <dgm:prSet presAssocID="{5B561C40-9E62-424D-B4B5-693DBF369B52}" presName="sibTrans" presStyleCnt="0"/>
      <dgm:spPr/>
    </dgm:pt>
    <dgm:pt modelId="{3B0F977D-56FB-EA48-B69D-486DDA0FC458}" type="pres">
      <dgm:prSet presAssocID="{46569672-9689-FC4C-A95F-8A8F93A41DDD}" presName="node" presStyleLbl="node1" presStyleIdx="7" presStyleCnt="9">
        <dgm:presLayoutVars>
          <dgm:bulletEnabled val="1"/>
        </dgm:presLayoutVars>
      </dgm:prSet>
      <dgm:spPr/>
    </dgm:pt>
    <dgm:pt modelId="{3A2026CF-9BAD-F645-BD77-D303796EDCB7}" type="pres">
      <dgm:prSet presAssocID="{35E4F4C5-99A4-0941-9A88-8AD7E064B360}" presName="sibTrans" presStyleCnt="0"/>
      <dgm:spPr/>
    </dgm:pt>
    <dgm:pt modelId="{715B5146-0B8C-9F4E-93A5-3831E045E41F}" type="pres">
      <dgm:prSet presAssocID="{32677332-524B-6040-8E9D-688E462D6B72}" presName="node" presStyleLbl="node1" presStyleIdx="8" presStyleCnt="9">
        <dgm:presLayoutVars>
          <dgm:bulletEnabled val="1"/>
        </dgm:presLayoutVars>
      </dgm:prSet>
      <dgm:spPr/>
    </dgm:pt>
  </dgm:ptLst>
  <dgm:cxnLst>
    <dgm:cxn modelId="{BBBF8C09-3E73-C343-BB95-C03603F39E8A}" srcId="{08927C7F-160C-B141-A41A-C8F61409F67B}" destId="{46569672-9689-FC4C-A95F-8A8F93A41DDD}" srcOrd="7" destOrd="0" parTransId="{72B2AEAC-3A35-864B-8695-160989687E66}" sibTransId="{35E4F4C5-99A4-0941-9A88-8AD7E064B360}"/>
    <dgm:cxn modelId="{620D701B-8153-1445-A9B5-A7DFD2089E36}" type="presOf" srcId="{46569672-9689-FC4C-A95F-8A8F93A41DDD}" destId="{3B0F977D-56FB-EA48-B69D-486DDA0FC458}" srcOrd="0" destOrd="0" presId="urn:microsoft.com/office/officeart/2005/8/layout/default"/>
    <dgm:cxn modelId="{526DBF28-FD26-C145-A077-3CB37870130E}" srcId="{08927C7F-160C-B141-A41A-C8F61409F67B}" destId="{D4357C36-0E08-6642-8DFD-1CEAA8B0CB08}" srcOrd="4" destOrd="0" parTransId="{BAC3B864-05DE-954A-BB67-A130E0DB3BD7}" sibTransId="{D6E32EC0-0748-A94B-BAF1-4AAD343A7483}"/>
    <dgm:cxn modelId="{E929DC2F-DE26-6849-A655-9C68B1D3B513}" type="presOf" srcId="{32677332-524B-6040-8E9D-688E462D6B72}" destId="{715B5146-0B8C-9F4E-93A5-3831E045E41F}" srcOrd="0" destOrd="0" presId="urn:microsoft.com/office/officeart/2005/8/layout/default"/>
    <dgm:cxn modelId="{1CC5443B-2148-F249-B135-13737CFEC9C9}" srcId="{08927C7F-160C-B141-A41A-C8F61409F67B}" destId="{FBAEA1FD-13D7-F64E-91DC-28DD661C0E26}" srcOrd="3" destOrd="0" parTransId="{E0ABBEA6-ED6D-D440-B3E3-23D4C031287B}" sibTransId="{7DF3AF23-F406-074E-BE5B-EB168DA849FD}"/>
    <dgm:cxn modelId="{BD59E33B-BE8B-D248-B578-054404310D72}" srcId="{08927C7F-160C-B141-A41A-C8F61409F67B}" destId="{32677332-524B-6040-8E9D-688E462D6B72}" srcOrd="8" destOrd="0" parTransId="{4DCEB536-034B-6D42-A422-82648E6252E1}" sibTransId="{203CEA6E-86E1-CE48-83AE-C299228189A7}"/>
    <dgm:cxn modelId="{87D80C40-BB50-C744-99EB-767113F3D99F}" type="presOf" srcId="{36C7AB84-D92D-7E46-9FEF-33CC6FFBE0F6}" destId="{52F5F64F-C91E-5A47-AF28-93E57D29C746}" srcOrd="0" destOrd="0" presId="urn:microsoft.com/office/officeart/2005/8/layout/default"/>
    <dgm:cxn modelId="{9A8EE84C-0C9E-A54A-9DF7-94713E89E07A}" type="presOf" srcId="{30DA7F55-9CF5-B44B-B44D-183E11187B80}" destId="{8B65D081-146A-F246-990C-9763222CFA05}" srcOrd="0" destOrd="0" presId="urn:microsoft.com/office/officeart/2005/8/layout/default"/>
    <dgm:cxn modelId="{9544035D-A395-6D42-8CA4-81AC6A8BF46F}" type="presOf" srcId="{360BA7A4-3014-904E-A1CB-41B34B468490}" destId="{1BCCA707-52C3-E546-8F2E-BB18F23C87D7}" srcOrd="0" destOrd="0" presId="urn:microsoft.com/office/officeart/2005/8/layout/default"/>
    <dgm:cxn modelId="{0B452B65-77A2-1D4B-9651-CA64E1790DC2}" type="presOf" srcId="{D4357C36-0E08-6642-8DFD-1CEAA8B0CB08}" destId="{B3A1982D-296B-EF40-93DE-286A7C3FAEE2}" srcOrd="0" destOrd="0" presId="urn:microsoft.com/office/officeart/2005/8/layout/default"/>
    <dgm:cxn modelId="{B5487086-116E-034F-91EF-36FBB53DB589}" type="presOf" srcId="{4C1FA56A-79F1-E045-B4C7-EECD338A8B6C}" destId="{383ADABB-E5AA-F646-BA1E-5552B1328B42}" srcOrd="0" destOrd="0" presId="urn:microsoft.com/office/officeart/2005/8/layout/default"/>
    <dgm:cxn modelId="{FC783389-78AB-CF43-96E5-4F75B573BDB6}" type="presOf" srcId="{08927C7F-160C-B141-A41A-C8F61409F67B}" destId="{3CD34E82-D2CB-BD4B-9A29-F3CFC5D1D21F}" srcOrd="0" destOrd="0" presId="urn:microsoft.com/office/officeart/2005/8/layout/default"/>
    <dgm:cxn modelId="{73908292-9755-3F49-9D33-72F0CF98790B}" srcId="{08927C7F-160C-B141-A41A-C8F61409F67B}" destId="{30DA7F55-9CF5-B44B-B44D-183E11187B80}" srcOrd="2" destOrd="0" parTransId="{593C0FB3-14FD-0749-AAF0-4834EF000E91}" sibTransId="{D31E8FD3-C5C1-A144-838A-098B3EECC63F}"/>
    <dgm:cxn modelId="{470794AE-AE6C-2E4C-89F1-5DA52EDE6350}" srcId="{08927C7F-160C-B141-A41A-C8F61409F67B}" destId="{360BA7A4-3014-904E-A1CB-41B34B468490}" srcOrd="6" destOrd="0" parTransId="{0805CFC2-C8FC-194C-A85A-4EFB690E7ECA}" sibTransId="{5B561C40-9E62-424D-B4B5-693DBF369B52}"/>
    <dgm:cxn modelId="{A13B36B6-7D2C-9C4C-A6E5-4A884730EF0C}" type="presOf" srcId="{FBAEA1FD-13D7-F64E-91DC-28DD661C0E26}" destId="{7178314C-03A3-2A49-A6A0-5F97F037F953}" srcOrd="0" destOrd="0" presId="urn:microsoft.com/office/officeart/2005/8/layout/default"/>
    <dgm:cxn modelId="{1BCFCBB8-1F9A-154D-A6A6-A1538E926130}" srcId="{08927C7F-160C-B141-A41A-C8F61409F67B}" destId="{4C1FA56A-79F1-E045-B4C7-EECD338A8B6C}" srcOrd="0" destOrd="0" parTransId="{2A5AA9E2-3D53-B241-B8F5-ACB5C1FCE9D0}" sibTransId="{09608198-A148-6C44-81D2-E7C2DCF92460}"/>
    <dgm:cxn modelId="{4991E7D1-9D16-9143-B6BC-6E5FF3868A22}" type="presOf" srcId="{306F7443-31A5-724E-B00A-54EF3EE95B54}" destId="{F699BB8F-2794-AA4A-B79B-8DB33D4F29BC}" srcOrd="0" destOrd="0" presId="urn:microsoft.com/office/officeart/2005/8/layout/default"/>
    <dgm:cxn modelId="{B39B24F2-6249-134E-A4ED-A4B44BF79870}" srcId="{08927C7F-160C-B141-A41A-C8F61409F67B}" destId="{306F7443-31A5-724E-B00A-54EF3EE95B54}" srcOrd="5" destOrd="0" parTransId="{616AC80E-4F0E-3440-98F4-C4F7E9B06F24}" sibTransId="{B30935F1-5AF6-A343-B012-A58F00582412}"/>
    <dgm:cxn modelId="{B72F29FC-5A1B-AE4F-B798-1975E18778CB}" srcId="{08927C7F-160C-B141-A41A-C8F61409F67B}" destId="{36C7AB84-D92D-7E46-9FEF-33CC6FFBE0F6}" srcOrd="1" destOrd="0" parTransId="{AFA05720-A234-A54C-9B25-0C6F0E67E6CE}" sibTransId="{C4C4A684-321A-D043-B822-877668136F77}"/>
    <dgm:cxn modelId="{1A401BE9-8030-A945-81A6-D54C80D67201}" type="presParOf" srcId="{3CD34E82-D2CB-BD4B-9A29-F3CFC5D1D21F}" destId="{383ADABB-E5AA-F646-BA1E-5552B1328B42}" srcOrd="0" destOrd="0" presId="urn:microsoft.com/office/officeart/2005/8/layout/default"/>
    <dgm:cxn modelId="{03B8F3FA-D00F-8F43-B9ED-52324D88CB01}" type="presParOf" srcId="{3CD34E82-D2CB-BD4B-9A29-F3CFC5D1D21F}" destId="{AD21D4E5-1115-5B48-BEE8-BF7022B91B34}" srcOrd="1" destOrd="0" presId="urn:microsoft.com/office/officeart/2005/8/layout/default"/>
    <dgm:cxn modelId="{20ED5B8F-623A-4344-AD77-F7356ED2BCE8}" type="presParOf" srcId="{3CD34E82-D2CB-BD4B-9A29-F3CFC5D1D21F}" destId="{52F5F64F-C91E-5A47-AF28-93E57D29C746}" srcOrd="2" destOrd="0" presId="urn:microsoft.com/office/officeart/2005/8/layout/default"/>
    <dgm:cxn modelId="{3AC7435F-96EE-304E-ABF6-75F3FA9EEA10}" type="presParOf" srcId="{3CD34E82-D2CB-BD4B-9A29-F3CFC5D1D21F}" destId="{216E202E-11F0-9043-9CC8-482B2ABE00D4}" srcOrd="3" destOrd="0" presId="urn:microsoft.com/office/officeart/2005/8/layout/default"/>
    <dgm:cxn modelId="{407FEBB6-FAF6-C94C-9C45-0B6FC09E8213}" type="presParOf" srcId="{3CD34E82-D2CB-BD4B-9A29-F3CFC5D1D21F}" destId="{8B65D081-146A-F246-990C-9763222CFA05}" srcOrd="4" destOrd="0" presId="urn:microsoft.com/office/officeart/2005/8/layout/default"/>
    <dgm:cxn modelId="{D2E00B60-C1EA-524B-B1DC-50072CBD0414}" type="presParOf" srcId="{3CD34E82-D2CB-BD4B-9A29-F3CFC5D1D21F}" destId="{D9E96FF9-5B6B-A54F-8CCA-3D108B80D6D5}" srcOrd="5" destOrd="0" presId="urn:microsoft.com/office/officeart/2005/8/layout/default"/>
    <dgm:cxn modelId="{6F74681A-3222-7A45-84F6-60707B19BC07}" type="presParOf" srcId="{3CD34E82-D2CB-BD4B-9A29-F3CFC5D1D21F}" destId="{7178314C-03A3-2A49-A6A0-5F97F037F953}" srcOrd="6" destOrd="0" presId="urn:microsoft.com/office/officeart/2005/8/layout/default"/>
    <dgm:cxn modelId="{92F92820-FEF2-9246-9D2F-6626FC1D3D61}" type="presParOf" srcId="{3CD34E82-D2CB-BD4B-9A29-F3CFC5D1D21F}" destId="{3E941ED5-A6F6-C844-9495-DA0F45248283}" srcOrd="7" destOrd="0" presId="urn:microsoft.com/office/officeart/2005/8/layout/default"/>
    <dgm:cxn modelId="{B1E3A826-F33E-B748-AB3D-825FF776F242}" type="presParOf" srcId="{3CD34E82-D2CB-BD4B-9A29-F3CFC5D1D21F}" destId="{B3A1982D-296B-EF40-93DE-286A7C3FAEE2}" srcOrd="8" destOrd="0" presId="urn:microsoft.com/office/officeart/2005/8/layout/default"/>
    <dgm:cxn modelId="{B45954D6-4467-E34D-8D68-ABE098756924}" type="presParOf" srcId="{3CD34E82-D2CB-BD4B-9A29-F3CFC5D1D21F}" destId="{A62D9D52-0D55-CB41-B664-2B2F5C275081}" srcOrd="9" destOrd="0" presId="urn:microsoft.com/office/officeart/2005/8/layout/default"/>
    <dgm:cxn modelId="{1B616977-6E6A-D242-B01A-BF118558304B}" type="presParOf" srcId="{3CD34E82-D2CB-BD4B-9A29-F3CFC5D1D21F}" destId="{F699BB8F-2794-AA4A-B79B-8DB33D4F29BC}" srcOrd="10" destOrd="0" presId="urn:microsoft.com/office/officeart/2005/8/layout/default"/>
    <dgm:cxn modelId="{57C0D6AC-3287-F140-8A0A-DDF9D0888AB8}" type="presParOf" srcId="{3CD34E82-D2CB-BD4B-9A29-F3CFC5D1D21F}" destId="{E5E12873-57AE-8D47-AADC-B2BB1C7A9405}" srcOrd="11" destOrd="0" presId="urn:microsoft.com/office/officeart/2005/8/layout/default"/>
    <dgm:cxn modelId="{7E7C5084-C769-DC4E-8BB1-7D4D62047D38}" type="presParOf" srcId="{3CD34E82-D2CB-BD4B-9A29-F3CFC5D1D21F}" destId="{1BCCA707-52C3-E546-8F2E-BB18F23C87D7}" srcOrd="12" destOrd="0" presId="urn:microsoft.com/office/officeart/2005/8/layout/default"/>
    <dgm:cxn modelId="{C76B6FE0-3BBA-9843-8AB2-D84CAA4639F8}" type="presParOf" srcId="{3CD34E82-D2CB-BD4B-9A29-F3CFC5D1D21F}" destId="{C888D7B5-8F08-6F4F-AEB8-F11D48E6009D}" srcOrd="13" destOrd="0" presId="urn:microsoft.com/office/officeart/2005/8/layout/default"/>
    <dgm:cxn modelId="{4697735B-6164-9A48-805E-6FFA6A414745}" type="presParOf" srcId="{3CD34E82-D2CB-BD4B-9A29-F3CFC5D1D21F}" destId="{3B0F977D-56FB-EA48-B69D-486DDA0FC458}" srcOrd="14" destOrd="0" presId="urn:microsoft.com/office/officeart/2005/8/layout/default"/>
    <dgm:cxn modelId="{7938EEC7-CD92-C24B-AB77-6917A8DB4F19}" type="presParOf" srcId="{3CD34E82-D2CB-BD4B-9A29-F3CFC5D1D21F}" destId="{3A2026CF-9BAD-F645-BD77-D303796EDCB7}" srcOrd="15" destOrd="0" presId="urn:microsoft.com/office/officeart/2005/8/layout/default"/>
    <dgm:cxn modelId="{D90ED610-7273-C340-ACB1-B8ABFA8007C4}" type="presParOf" srcId="{3CD34E82-D2CB-BD4B-9A29-F3CFC5D1D21F}" destId="{715B5146-0B8C-9F4E-93A5-3831E045E41F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8927C7F-160C-B141-A41A-C8F61409F67B}" type="doc">
      <dgm:prSet loTypeId="urn:microsoft.com/office/officeart/2005/8/layout/chevron1" loCatId="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832592-89D8-2E4C-BF47-5F0B7368ED14}">
      <dgm:prSet custT="1"/>
      <dgm:spPr/>
      <dgm:t>
        <a:bodyPr/>
        <a:lstStyle/>
        <a:p>
          <a:r>
            <a:rPr lang="en-US" sz="1800" b="1" dirty="0"/>
            <a:t>GO-Biz</a:t>
          </a:r>
        </a:p>
      </dgm:t>
    </dgm:pt>
    <dgm:pt modelId="{0013905D-5644-2241-908A-4EF1758A61CC}" type="parTrans" cxnId="{B6B3944C-9A36-084E-9744-7001AD90C665}">
      <dgm:prSet/>
      <dgm:spPr/>
      <dgm:t>
        <a:bodyPr/>
        <a:lstStyle/>
        <a:p>
          <a:endParaRPr lang="en-US" sz="1800"/>
        </a:p>
      </dgm:t>
    </dgm:pt>
    <dgm:pt modelId="{C5CA315E-AD87-E441-A26C-3068886B7BBB}" type="sibTrans" cxnId="{B6B3944C-9A36-084E-9744-7001AD90C665}">
      <dgm:prSet/>
      <dgm:spPr/>
      <dgm:t>
        <a:bodyPr/>
        <a:lstStyle/>
        <a:p>
          <a:endParaRPr lang="en-US" sz="1800"/>
        </a:p>
      </dgm:t>
    </dgm:pt>
    <dgm:pt modelId="{6482F73F-76C3-8845-8645-9DF742654EB3}">
      <dgm:prSet custT="1"/>
      <dgm:spPr/>
      <dgm:t>
        <a:bodyPr/>
        <a:lstStyle/>
        <a:p>
          <a:r>
            <a:rPr lang="en-US" sz="1800" b="1" dirty="0" err="1"/>
            <a:t>CalOSBA</a:t>
          </a:r>
          <a:endParaRPr lang="en-US" sz="1800" b="1" dirty="0"/>
        </a:p>
      </dgm:t>
    </dgm:pt>
    <dgm:pt modelId="{52EFC2EE-8189-514C-BAC1-E5CFA4831455}" type="parTrans" cxnId="{A1E4E44F-7197-C846-B573-A41DABB8FA33}">
      <dgm:prSet/>
      <dgm:spPr/>
      <dgm:t>
        <a:bodyPr/>
        <a:lstStyle/>
        <a:p>
          <a:endParaRPr lang="en-US" sz="1800"/>
        </a:p>
      </dgm:t>
    </dgm:pt>
    <dgm:pt modelId="{21AC3EBA-5C0D-1C4E-8770-43B36664EB00}" type="sibTrans" cxnId="{A1E4E44F-7197-C846-B573-A41DABB8FA33}">
      <dgm:prSet/>
      <dgm:spPr/>
      <dgm:t>
        <a:bodyPr/>
        <a:lstStyle/>
        <a:p>
          <a:endParaRPr lang="en-US" sz="1800"/>
        </a:p>
      </dgm:t>
    </dgm:pt>
    <dgm:pt modelId="{C71EF712-97BD-F24E-BAC8-2A93878B18D4}">
      <dgm:prSet custT="1"/>
      <dgm:spPr/>
      <dgm:t>
        <a:bodyPr/>
        <a:lstStyle/>
        <a:p>
          <a:r>
            <a:rPr lang="en-US" sz="1800" b="1" dirty="0" err="1"/>
            <a:t>IBank</a:t>
          </a:r>
          <a:endParaRPr lang="en-US" sz="1800" b="1" dirty="0"/>
        </a:p>
      </dgm:t>
    </dgm:pt>
    <dgm:pt modelId="{941BB992-9E6E-D446-A86E-CEC3D0FE7EAD}" type="parTrans" cxnId="{88BF781A-9F63-FB4F-BC4E-D3216D65688E}">
      <dgm:prSet/>
      <dgm:spPr/>
      <dgm:t>
        <a:bodyPr/>
        <a:lstStyle/>
        <a:p>
          <a:endParaRPr lang="en-US" sz="1800"/>
        </a:p>
      </dgm:t>
    </dgm:pt>
    <dgm:pt modelId="{C8E97D87-6DBF-C74D-92EB-3ADF43BED9AB}" type="sibTrans" cxnId="{88BF781A-9F63-FB4F-BC4E-D3216D65688E}">
      <dgm:prSet/>
      <dgm:spPr/>
      <dgm:t>
        <a:bodyPr/>
        <a:lstStyle/>
        <a:p>
          <a:endParaRPr lang="en-US" sz="1800"/>
        </a:p>
      </dgm:t>
    </dgm:pt>
    <dgm:pt modelId="{197A7B11-6459-2543-AB5F-FD7218A31E1E}">
      <dgm:prSet custT="1"/>
      <dgm:spPr/>
      <dgm:t>
        <a:bodyPr/>
        <a:lstStyle/>
        <a:p>
          <a:r>
            <a:rPr lang="en-US" sz="1800" b="1" dirty="0"/>
            <a:t>Film</a:t>
          </a:r>
        </a:p>
      </dgm:t>
    </dgm:pt>
    <dgm:pt modelId="{AEF57288-9B15-3F40-9E30-0DBAAC56AD20}" type="parTrans" cxnId="{9EB3925F-06DC-4B48-A0B1-D8A25872253F}">
      <dgm:prSet/>
      <dgm:spPr/>
      <dgm:t>
        <a:bodyPr/>
        <a:lstStyle/>
        <a:p>
          <a:endParaRPr lang="en-US" sz="1800"/>
        </a:p>
      </dgm:t>
    </dgm:pt>
    <dgm:pt modelId="{681E6ECD-0FEC-AA46-9FB8-A286F0257681}" type="sibTrans" cxnId="{9EB3925F-06DC-4B48-A0B1-D8A25872253F}">
      <dgm:prSet/>
      <dgm:spPr/>
      <dgm:t>
        <a:bodyPr/>
        <a:lstStyle/>
        <a:p>
          <a:endParaRPr lang="en-US" sz="1800"/>
        </a:p>
      </dgm:t>
    </dgm:pt>
    <dgm:pt modelId="{1E83DCE9-8142-CD47-8BDC-091A09949CB7}">
      <dgm:prSet custT="1"/>
      <dgm:spPr/>
      <dgm:t>
        <a:bodyPr/>
        <a:lstStyle/>
        <a:p>
          <a:r>
            <a:rPr lang="en-US" sz="1800" b="1" dirty="0"/>
            <a:t>Visit California</a:t>
          </a:r>
        </a:p>
      </dgm:t>
    </dgm:pt>
    <dgm:pt modelId="{F9E41ED8-B266-F344-9FEA-037D63AAE5CE}" type="parTrans" cxnId="{10447D60-0687-434A-86F1-77B1A3470F67}">
      <dgm:prSet/>
      <dgm:spPr/>
      <dgm:t>
        <a:bodyPr/>
        <a:lstStyle/>
        <a:p>
          <a:endParaRPr lang="en-US" sz="1800"/>
        </a:p>
      </dgm:t>
    </dgm:pt>
    <dgm:pt modelId="{EC10A79D-E71A-614E-8220-0B631B4D2071}" type="sibTrans" cxnId="{10447D60-0687-434A-86F1-77B1A3470F67}">
      <dgm:prSet/>
      <dgm:spPr/>
      <dgm:t>
        <a:bodyPr/>
        <a:lstStyle/>
        <a:p>
          <a:endParaRPr lang="en-US" sz="1800"/>
        </a:p>
      </dgm:t>
    </dgm:pt>
    <dgm:pt modelId="{06671641-35DB-2840-A856-753B792B7039}" type="pres">
      <dgm:prSet presAssocID="{08927C7F-160C-B141-A41A-C8F61409F67B}" presName="Name0" presStyleCnt="0">
        <dgm:presLayoutVars>
          <dgm:dir/>
          <dgm:animLvl val="lvl"/>
          <dgm:resizeHandles val="exact"/>
        </dgm:presLayoutVars>
      </dgm:prSet>
      <dgm:spPr/>
    </dgm:pt>
    <dgm:pt modelId="{DBEAABF8-DE65-6B4C-9998-79A75CF07AA5}" type="pres">
      <dgm:prSet presAssocID="{BD832592-89D8-2E4C-BF47-5F0B7368ED14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BD8341A1-B616-3349-9B71-0FE17B74C708}" type="pres">
      <dgm:prSet presAssocID="{C5CA315E-AD87-E441-A26C-3068886B7BBB}" presName="parTxOnlySpace" presStyleCnt="0"/>
      <dgm:spPr/>
    </dgm:pt>
    <dgm:pt modelId="{38D4882B-4FB0-2244-898C-19071596519A}" type="pres">
      <dgm:prSet presAssocID="{6482F73F-76C3-8845-8645-9DF742654EB3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D07AE773-2543-6742-838D-706A41C7001D}" type="pres">
      <dgm:prSet presAssocID="{21AC3EBA-5C0D-1C4E-8770-43B36664EB00}" presName="parTxOnlySpace" presStyleCnt="0"/>
      <dgm:spPr/>
    </dgm:pt>
    <dgm:pt modelId="{7076969C-C5DF-FB49-BEAA-87990478FCB6}" type="pres">
      <dgm:prSet presAssocID="{C71EF712-97BD-F24E-BAC8-2A93878B18D4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E60BBFA5-40EC-FA49-8384-DD469CD69EEC}" type="pres">
      <dgm:prSet presAssocID="{C8E97D87-6DBF-C74D-92EB-3ADF43BED9AB}" presName="parTxOnlySpace" presStyleCnt="0"/>
      <dgm:spPr/>
    </dgm:pt>
    <dgm:pt modelId="{9E213A45-5E52-374E-BDA1-252942F788EF}" type="pres">
      <dgm:prSet presAssocID="{197A7B11-6459-2543-AB5F-FD7218A31E1E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4C92B86C-0E76-5144-AB5A-1C1A52A13DDF}" type="pres">
      <dgm:prSet presAssocID="{681E6ECD-0FEC-AA46-9FB8-A286F0257681}" presName="parTxOnlySpace" presStyleCnt="0"/>
      <dgm:spPr/>
    </dgm:pt>
    <dgm:pt modelId="{0F6E64DA-CBE1-7045-9CB6-4F45A7C2878E}" type="pres">
      <dgm:prSet presAssocID="{1E83DCE9-8142-CD47-8BDC-091A09949CB7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06107D12-FBA4-614C-A0DC-7E60DDA7013F}" type="presOf" srcId="{BD832592-89D8-2E4C-BF47-5F0B7368ED14}" destId="{DBEAABF8-DE65-6B4C-9998-79A75CF07AA5}" srcOrd="0" destOrd="0" presId="urn:microsoft.com/office/officeart/2005/8/layout/chevron1"/>
    <dgm:cxn modelId="{88BF781A-9F63-FB4F-BC4E-D3216D65688E}" srcId="{08927C7F-160C-B141-A41A-C8F61409F67B}" destId="{C71EF712-97BD-F24E-BAC8-2A93878B18D4}" srcOrd="2" destOrd="0" parTransId="{941BB992-9E6E-D446-A86E-CEC3D0FE7EAD}" sibTransId="{C8E97D87-6DBF-C74D-92EB-3ADF43BED9AB}"/>
    <dgm:cxn modelId="{B6B3944C-9A36-084E-9744-7001AD90C665}" srcId="{08927C7F-160C-B141-A41A-C8F61409F67B}" destId="{BD832592-89D8-2E4C-BF47-5F0B7368ED14}" srcOrd="0" destOrd="0" parTransId="{0013905D-5644-2241-908A-4EF1758A61CC}" sibTransId="{C5CA315E-AD87-E441-A26C-3068886B7BBB}"/>
    <dgm:cxn modelId="{A1E4E44F-7197-C846-B573-A41DABB8FA33}" srcId="{08927C7F-160C-B141-A41A-C8F61409F67B}" destId="{6482F73F-76C3-8845-8645-9DF742654EB3}" srcOrd="1" destOrd="0" parTransId="{52EFC2EE-8189-514C-BAC1-E5CFA4831455}" sibTransId="{21AC3EBA-5C0D-1C4E-8770-43B36664EB00}"/>
    <dgm:cxn modelId="{9EB3925F-06DC-4B48-A0B1-D8A25872253F}" srcId="{08927C7F-160C-B141-A41A-C8F61409F67B}" destId="{197A7B11-6459-2543-AB5F-FD7218A31E1E}" srcOrd="3" destOrd="0" parTransId="{AEF57288-9B15-3F40-9E30-0DBAAC56AD20}" sibTransId="{681E6ECD-0FEC-AA46-9FB8-A286F0257681}"/>
    <dgm:cxn modelId="{10447D60-0687-434A-86F1-77B1A3470F67}" srcId="{08927C7F-160C-B141-A41A-C8F61409F67B}" destId="{1E83DCE9-8142-CD47-8BDC-091A09949CB7}" srcOrd="4" destOrd="0" parTransId="{F9E41ED8-B266-F344-9FEA-037D63AAE5CE}" sibTransId="{EC10A79D-E71A-614E-8220-0B631B4D2071}"/>
    <dgm:cxn modelId="{23E7DB67-4035-444D-A72A-490B853398C3}" type="presOf" srcId="{197A7B11-6459-2543-AB5F-FD7218A31E1E}" destId="{9E213A45-5E52-374E-BDA1-252942F788EF}" srcOrd="0" destOrd="0" presId="urn:microsoft.com/office/officeart/2005/8/layout/chevron1"/>
    <dgm:cxn modelId="{088D3793-1B67-CE46-8E51-27FD36F81A56}" type="presOf" srcId="{6482F73F-76C3-8845-8645-9DF742654EB3}" destId="{38D4882B-4FB0-2244-898C-19071596519A}" srcOrd="0" destOrd="0" presId="urn:microsoft.com/office/officeart/2005/8/layout/chevron1"/>
    <dgm:cxn modelId="{3F4A2598-8902-6441-BEE5-CC3E14697857}" type="presOf" srcId="{C71EF712-97BD-F24E-BAC8-2A93878B18D4}" destId="{7076969C-C5DF-FB49-BEAA-87990478FCB6}" srcOrd="0" destOrd="0" presId="urn:microsoft.com/office/officeart/2005/8/layout/chevron1"/>
    <dgm:cxn modelId="{DCF5BAB9-958A-2E4A-89FD-AFFF8C5B5500}" type="presOf" srcId="{08927C7F-160C-B141-A41A-C8F61409F67B}" destId="{06671641-35DB-2840-A856-753B792B7039}" srcOrd="0" destOrd="0" presId="urn:microsoft.com/office/officeart/2005/8/layout/chevron1"/>
    <dgm:cxn modelId="{C24385E9-51EE-4146-ACAA-03D9AE0070E6}" type="presOf" srcId="{1E83DCE9-8142-CD47-8BDC-091A09949CB7}" destId="{0F6E64DA-CBE1-7045-9CB6-4F45A7C2878E}" srcOrd="0" destOrd="0" presId="urn:microsoft.com/office/officeart/2005/8/layout/chevron1"/>
    <dgm:cxn modelId="{C05B62E4-BD2D-464E-BA8B-EE3B214E78A1}" type="presParOf" srcId="{06671641-35DB-2840-A856-753B792B7039}" destId="{DBEAABF8-DE65-6B4C-9998-79A75CF07AA5}" srcOrd="0" destOrd="0" presId="urn:microsoft.com/office/officeart/2005/8/layout/chevron1"/>
    <dgm:cxn modelId="{6C78415E-6635-2C4C-BAD5-AB4ED38393DE}" type="presParOf" srcId="{06671641-35DB-2840-A856-753B792B7039}" destId="{BD8341A1-B616-3349-9B71-0FE17B74C708}" srcOrd="1" destOrd="0" presId="urn:microsoft.com/office/officeart/2005/8/layout/chevron1"/>
    <dgm:cxn modelId="{EE0C334D-844D-9247-8DB4-0BCB7A39F9CA}" type="presParOf" srcId="{06671641-35DB-2840-A856-753B792B7039}" destId="{38D4882B-4FB0-2244-898C-19071596519A}" srcOrd="2" destOrd="0" presId="urn:microsoft.com/office/officeart/2005/8/layout/chevron1"/>
    <dgm:cxn modelId="{61104570-52B5-C64A-B391-39D662CDAB3B}" type="presParOf" srcId="{06671641-35DB-2840-A856-753B792B7039}" destId="{D07AE773-2543-6742-838D-706A41C7001D}" srcOrd="3" destOrd="0" presId="urn:microsoft.com/office/officeart/2005/8/layout/chevron1"/>
    <dgm:cxn modelId="{7322DAC1-A736-1E4B-A407-E76992CE137E}" type="presParOf" srcId="{06671641-35DB-2840-A856-753B792B7039}" destId="{7076969C-C5DF-FB49-BEAA-87990478FCB6}" srcOrd="4" destOrd="0" presId="urn:microsoft.com/office/officeart/2005/8/layout/chevron1"/>
    <dgm:cxn modelId="{87C08897-9D31-2446-993F-8F0BC0AA301D}" type="presParOf" srcId="{06671641-35DB-2840-A856-753B792B7039}" destId="{E60BBFA5-40EC-FA49-8384-DD469CD69EEC}" srcOrd="5" destOrd="0" presId="urn:microsoft.com/office/officeart/2005/8/layout/chevron1"/>
    <dgm:cxn modelId="{53B371B1-5722-C842-BAE8-F81CBDB7276A}" type="presParOf" srcId="{06671641-35DB-2840-A856-753B792B7039}" destId="{9E213A45-5E52-374E-BDA1-252942F788EF}" srcOrd="6" destOrd="0" presId="urn:microsoft.com/office/officeart/2005/8/layout/chevron1"/>
    <dgm:cxn modelId="{1A431169-13A5-844E-987B-FDD468E55BB1}" type="presParOf" srcId="{06671641-35DB-2840-A856-753B792B7039}" destId="{4C92B86C-0E76-5144-AB5A-1C1A52A13DDF}" srcOrd="7" destOrd="0" presId="urn:microsoft.com/office/officeart/2005/8/layout/chevron1"/>
    <dgm:cxn modelId="{E76CD4C4-0855-2549-B971-60F48B2DB6EC}" type="presParOf" srcId="{06671641-35DB-2840-A856-753B792B7039}" destId="{0F6E64DA-CBE1-7045-9CB6-4F45A7C2878E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8927C7F-160C-B141-A41A-C8F61409F67B}" type="doc">
      <dgm:prSet loTypeId="urn:microsoft.com/office/officeart/2005/8/layout/default" loCatId="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C7AB84-D92D-7E46-9FEF-33CC6FFBE0F6}">
      <dgm:prSet phldrT="[Text]" custT="1"/>
      <dgm:spPr/>
      <dgm:t>
        <a:bodyPr/>
        <a:lstStyle/>
        <a:p>
          <a:r>
            <a:rPr lang="en-US" sz="2600" b="1" dirty="0">
              <a:latin typeface="Century Gothic" panose="020B0502020202020204" pitchFamily="34" charset="0"/>
            </a:rPr>
            <a:t>Tourism</a:t>
          </a:r>
        </a:p>
      </dgm:t>
    </dgm:pt>
    <dgm:pt modelId="{AFA05720-A234-A54C-9B25-0C6F0E67E6CE}" type="parTrans" cxnId="{B72F29FC-5A1B-AE4F-B798-1975E18778CB}">
      <dgm:prSet/>
      <dgm:spPr/>
      <dgm:t>
        <a:bodyPr/>
        <a:lstStyle/>
        <a:p>
          <a:endParaRPr lang="en-US" sz="2600"/>
        </a:p>
      </dgm:t>
    </dgm:pt>
    <dgm:pt modelId="{C4C4A684-321A-D043-B822-877668136F77}" type="sibTrans" cxnId="{B72F29FC-5A1B-AE4F-B798-1975E18778CB}">
      <dgm:prSet/>
      <dgm:spPr/>
      <dgm:t>
        <a:bodyPr/>
        <a:lstStyle/>
        <a:p>
          <a:endParaRPr lang="en-US" sz="2600"/>
        </a:p>
      </dgm:t>
    </dgm:pt>
    <dgm:pt modelId="{30DA7F55-9CF5-B44B-B44D-183E11187B80}">
      <dgm:prSet phldrT="[Text]" custT="1"/>
      <dgm:spPr/>
      <dgm:t>
        <a:bodyPr/>
        <a:lstStyle/>
        <a:p>
          <a:r>
            <a:rPr lang="en-US" sz="2600" b="1" dirty="0">
              <a:latin typeface="Century Gothic" panose="020B0502020202020204" pitchFamily="34" charset="0"/>
            </a:rPr>
            <a:t>Technology</a:t>
          </a:r>
        </a:p>
      </dgm:t>
    </dgm:pt>
    <dgm:pt modelId="{593C0FB3-14FD-0749-AAF0-4834EF000E91}" type="parTrans" cxnId="{73908292-9755-3F49-9D33-72F0CF98790B}">
      <dgm:prSet/>
      <dgm:spPr/>
      <dgm:t>
        <a:bodyPr/>
        <a:lstStyle/>
        <a:p>
          <a:endParaRPr lang="en-US" sz="2600"/>
        </a:p>
      </dgm:t>
    </dgm:pt>
    <dgm:pt modelId="{D31E8FD3-C5C1-A144-838A-098B3EECC63F}" type="sibTrans" cxnId="{73908292-9755-3F49-9D33-72F0CF98790B}">
      <dgm:prSet/>
      <dgm:spPr/>
      <dgm:t>
        <a:bodyPr/>
        <a:lstStyle/>
        <a:p>
          <a:endParaRPr lang="en-US" sz="2600"/>
        </a:p>
      </dgm:t>
    </dgm:pt>
    <dgm:pt modelId="{360BA7A4-3014-904E-A1CB-41B34B468490}">
      <dgm:prSet phldrT="[Text]" custT="1"/>
      <dgm:spPr/>
      <dgm:t>
        <a:bodyPr/>
        <a:lstStyle/>
        <a:p>
          <a:r>
            <a:rPr lang="en-US" sz="2600" b="1" dirty="0">
              <a:latin typeface="Century Gothic" panose="020B0502020202020204" pitchFamily="34" charset="0"/>
            </a:rPr>
            <a:t>Manufacturing</a:t>
          </a:r>
        </a:p>
      </dgm:t>
    </dgm:pt>
    <dgm:pt modelId="{0805CFC2-C8FC-194C-A85A-4EFB690E7ECA}" type="parTrans" cxnId="{470794AE-AE6C-2E4C-89F1-5DA52EDE6350}">
      <dgm:prSet/>
      <dgm:spPr/>
      <dgm:t>
        <a:bodyPr/>
        <a:lstStyle/>
        <a:p>
          <a:endParaRPr lang="en-US" sz="2600"/>
        </a:p>
      </dgm:t>
    </dgm:pt>
    <dgm:pt modelId="{5B561C40-9E62-424D-B4B5-693DBF369B52}" type="sibTrans" cxnId="{470794AE-AE6C-2E4C-89F1-5DA52EDE6350}">
      <dgm:prSet/>
      <dgm:spPr/>
      <dgm:t>
        <a:bodyPr/>
        <a:lstStyle/>
        <a:p>
          <a:endParaRPr lang="en-US" sz="2600"/>
        </a:p>
      </dgm:t>
    </dgm:pt>
    <dgm:pt modelId="{46569672-9689-FC4C-A95F-8A8F93A41DDD}">
      <dgm:prSet phldrT="[Text]" custT="1"/>
      <dgm:spPr/>
      <dgm:t>
        <a:bodyPr/>
        <a:lstStyle/>
        <a:p>
          <a:r>
            <a:rPr lang="en-US" sz="2600" b="1" dirty="0">
              <a:latin typeface="Century Gothic" panose="020B0502020202020204" pitchFamily="34" charset="0"/>
            </a:rPr>
            <a:t>International Trade</a:t>
          </a:r>
        </a:p>
      </dgm:t>
    </dgm:pt>
    <dgm:pt modelId="{72B2AEAC-3A35-864B-8695-160989687E66}" type="parTrans" cxnId="{BBBF8C09-3E73-C343-BB95-C03603F39E8A}">
      <dgm:prSet/>
      <dgm:spPr/>
      <dgm:t>
        <a:bodyPr/>
        <a:lstStyle/>
        <a:p>
          <a:endParaRPr lang="en-US" sz="2600"/>
        </a:p>
      </dgm:t>
    </dgm:pt>
    <dgm:pt modelId="{35E4F4C5-99A4-0941-9A88-8AD7E064B360}" type="sibTrans" cxnId="{BBBF8C09-3E73-C343-BB95-C03603F39E8A}">
      <dgm:prSet/>
      <dgm:spPr/>
      <dgm:t>
        <a:bodyPr/>
        <a:lstStyle/>
        <a:p>
          <a:endParaRPr lang="en-US" sz="2600"/>
        </a:p>
      </dgm:t>
    </dgm:pt>
    <dgm:pt modelId="{FBAEA1FD-13D7-F64E-91DC-28DD661C0E26}">
      <dgm:prSet phldrT="[Text]" custT="1"/>
      <dgm:spPr/>
      <dgm:t>
        <a:bodyPr/>
        <a:lstStyle/>
        <a:p>
          <a:r>
            <a:rPr lang="en-US" sz="2600" b="1" dirty="0">
              <a:latin typeface="Century Gothic" panose="020B0502020202020204" pitchFamily="34" charset="0"/>
            </a:rPr>
            <a:t>Life Sciences</a:t>
          </a:r>
        </a:p>
      </dgm:t>
    </dgm:pt>
    <dgm:pt modelId="{E0ABBEA6-ED6D-D440-B3E3-23D4C031287B}" type="parTrans" cxnId="{1CC5443B-2148-F249-B135-13737CFEC9C9}">
      <dgm:prSet/>
      <dgm:spPr/>
      <dgm:t>
        <a:bodyPr/>
        <a:lstStyle/>
        <a:p>
          <a:endParaRPr lang="en-US" sz="2600"/>
        </a:p>
      </dgm:t>
    </dgm:pt>
    <dgm:pt modelId="{7DF3AF23-F406-074E-BE5B-EB168DA849FD}" type="sibTrans" cxnId="{1CC5443B-2148-F249-B135-13737CFEC9C9}">
      <dgm:prSet/>
      <dgm:spPr/>
      <dgm:t>
        <a:bodyPr/>
        <a:lstStyle/>
        <a:p>
          <a:endParaRPr lang="en-US" sz="2600"/>
        </a:p>
      </dgm:t>
    </dgm:pt>
    <dgm:pt modelId="{D4357C36-0E08-6642-8DFD-1CEAA8B0CB08}">
      <dgm:prSet phldrT="[Text]" custT="1"/>
      <dgm:spPr/>
      <dgm:t>
        <a:bodyPr/>
        <a:lstStyle/>
        <a:p>
          <a:r>
            <a:rPr lang="en-US" sz="2600" b="1" dirty="0">
              <a:latin typeface="Century Gothic" panose="020B0502020202020204" pitchFamily="34" charset="0"/>
            </a:rPr>
            <a:t>Agriculture</a:t>
          </a:r>
        </a:p>
      </dgm:t>
    </dgm:pt>
    <dgm:pt modelId="{BAC3B864-05DE-954A-BB67-A130E0DB3BD7}" type="parTrans" cxnId="{526DBF28-FD26-C145-A077-3CB37870130E}">
      <dgm:prSet/>
      <dgm:spPr/>
      <dgm:t>
        <a:bodyPr/>
        <a:lstStyle/>
        <a:p>
          <a:endParaRPr lang="en-US" sz="2600"/>
        </a:p>
      </dgm:t>
    </dgm:pt>
    <dgm:pt modelId="{D6E32EC0-0748-A94B-BAF1-4AAD343A7483}" type="sibTrans" cxnId="{526DBF28-FD26-C145-A077-3CB37870130E}">
      <dgm:prSet/>
      <dgm:spPr/>
      <dgm:t>
        <a:bodyPr/>
        <a:lstStyle/>
        <a:p>
          <a:endParaRPr lang="en-US" sz="2600"/>
        </a:p>
      </dgm:t>
    </dgm:pt>
    <dgm:pt modelId="{306F7443-31A5-724E-B00A-54EF3EE95B54}">
      <dgm:prSet phldrT="[Text]" custT="1"/>
      <dgm:spPr/>
      <dgm:t>
        <a:bodyPr/>
        <a:lstStyle/>
        <a:p>
          <a:r>
            <a:rPr lang="en-US" sz="2600" b="1" dirty="0">
              <a:latin typeface="Century Gothic" panose="020B0502020202020204" pitchFamily="34" charset="0"/>
            </a:rPr>
            <a:t>Supply Chain and Goods Movement</a:t>
          </a:r>
        </a:p>
      </dgm:t>
    </dgm:pt>
    <dgm:pt modelId="{616AC80E-4F0E-3440-98F4-C4F7E9B06F24}" type="parTrans" cxnId="{B39B24F2-6249-134E-A4ED-A4B44BF79870}">
      <dgm:prSet/>
      <dgm:spPr/>
      <dgm:t>
        <a:bodyPr/>
        <a:lstStyle/>
        <a:p>
          <a:endParaRPr lang="en-US" sz="2600"/>
        </a:p>
      </dgm:t>
    </dgm:pt>
    <dgm:pt modelId="{B30935F1-5AF6-A343-B012-A58F00582412}" type="sibTrans" cxnId="{B39B24F2-6249-134E-A4ED-A4B44BF79870}">
      <dgm:prSet/>
      <dgm:spPr/>
      <dgm:t>
        <a:bodyPr/>
        <a:lstStyle/>
        <a:p>
          <a:endParaRPr lang="en-US" sz="2600"/>
        </a:p>
      </dgm:t>
    </dgm:pt>
    <dgm:pt modelId="{32677332-524B-6040-8E9D-688E462D6B72}">
      <dgm:prSet phldrT="[Text]" custT="1"/>
      <dgm:spPr/>
      <dgm:t>
        <a:bodyPr/>
        <a:lstStyle/>
        <a:p>
          <a:r>
            <a:rPr lang="en-US" sz="2600" b="1" dirty="0">
              <a:latin typeface="Century Gothic" panose="020B0502020202020204" pitchFamily="34" charset="0"/>
            </a:rPr>
            <a:t>Materials Including Construction</a:t>
          </a:r>
        </a:p>
      </dgm:t>
    </dgm:pt>
    <dgm:pt modelId="{4DCEB536-034B-6D42-A422-82648E6252E1}" type="parTrans" cxnId="{BD59E33B-BE8B-D248-B578-054404310D72}">
      <dgm:prSet/>
      <dgm:spPr/>
      <dgm:t>
        <a:bodyPr/>
        <a:lstStyle/>
        <a:p>
          <a:endParaRPr lang="en-US" sz="2600"/>
        </a:p>
      </dgm:t>
    </dgm:pt>
    <dgm:pt modelId="{203CEA6E-86E1-CE48-83AE-C299228189A7}" type="sibTrans" cxnId="{BD59E33B-BE8B-D248-B578-054404310D72}">
      <dgm:prSet/>
      <dgm:spPr/>
      <dgm:t>
        <a:bodyPr/>
        <a:lstStyle/>
        <a:p>
          <a:endParaRPr lang="en-US" sz="2600"/>
        </a:p>
      </dgm:t>
    </dgm:pt>
    <dgm:pt modelId="{28D4D400-CF6A-E746-BD20-3FE32B73331B}">
      <dgm:prSet phldrT="[Text]" custT="1"/>
      <dgm:spPr/>
      <dgm:t>
        <a:bodyPr/>
        <a:lstStyle/>
        <a:p>
          <a:r>
            <a:rPr lang="en-US" sz="2600" b="1" dirty="0">
              <a:latin typeface="Century Gothic" panose="020B0502020202020204" pitchFamily="34" charset="0"/>
            </a:rPr>
            <a:t>Defense and Military</a:t>
          </a:r>
        </a:p>
      </dgm:t>
    </dgm:pt>
    <dgm:pt modelId="{A56625B3-3F71-8F4D-B552-556F0372D391}" type="parTrans" cxnId="{D4488419-4B33-D94E-827B-F14162782E88}">
      <dgm:prSet/>
      <dgm:spPr/>
      <dgm:t>
        <a:bodyPr/>
        <a:lstStyle/>
        <a:p>
          <a:endParaRPr lang="en-US"/>
        </a:p>
      </dgm:t>
    </dgm:pt>
    <dgm:pt modelId="{D7A8EAA5-968F-8048-9BD0-D1263F89DBCA}" type="sibTrans" cxnId="{D4488419-4B33-D94E-827B-F14162782E88}">
      <dgm:prSet/>
      <dgm:spPr/>
      <dgm:t>
        <a:bodyPr/>
        <a:lstStyle/>
        <a:p>
          <a:endParaRPr lang="en-US"/>
        </a:p>
      </dgm:t>
    </dgm:pt>
    <dgm:pt modelId="{3BE5CF3A-637D-1B44-9599-9925772DF026}">
      <dgm:prSet phldrT="[Text]" custT="1"/>
      <dgm:spPr/>
      <dgm:t>
        <a:bodyPr/>
        <a:lstStyle/>
        <a:p>
          <a:r>
            <a:rPr lang="en-US" sz="2600" b="1" dirty="0">
              <a:latin typeface="Century Gothic" panose="020B0502020202020204" pitchFamily="34" charset="0"/>
            </a:rPr>
            <a:t>Aerospace</a:t>
          </a:r>
        </a:p>
      </dgm:t>
    </dgm:pt>
    <dgm:pt modelId="{E21B9889-643A-2E4A-AE31-D3028C22A204}" type="parTrans" cxnId="{980CF6E1-17FC-2B4E-93E2-96394F8C964D}">
      <dgm:prSet/>
      <dgm:spPr/>
      <dgm:t>
        <a:bodyPr/>
        <a:lstStyle/>
        <a:p>
          <a:endParaRPr lang="en-US"/>
        </a:p>
      </dgm:t>
    </dgm:pt>
    <dgm:pt modelId="{754F664B-27BB-8645-BA03-27710D9A4A3A}" type="sibTrans" cxnId="{980CF6E1-17FC-2B4E-93E2-96394F8C964D}">
      <dgm:prSet/>
      <dgm:spPr/>
      <dgm:t>
        <a:bodyPr/>
        <a:lstStyle/>
        <a:p>
          <a:endParaRPr lang="en-US"/>
        </a:p>
      </dgm:t>
    </dgm:pt>
    <dgm:pt modelId="{3130FD80-9CA2-8842-839D-3E0BDD2411C6}">
      <dgm:prSet phldrT="[Text]" custT="1"/>
      <dgm:spPr/>
      <dgm:t>
        <a:bodyPr/>
        <a:lstStyle/>
        <a:p>
          <a:r>
            <a:rPr lang="en-US" sz="2600" b="1" dirty="0">
              <a:latin typeface="Century Gothic" panose="020B0502020202020204" pitchFamily="34" charset="0"/>
            </a:rPr>
            <a:t>Electronics</a:t>
          </a:r>
        </a:p>
      </dgm:t>
    </dgm:pt>
    <dgm:pt modelId="{2342DA22-DA36-7840-84FD-54105F6EBAB5}" type="parTrans" cxnId="{7A4E3F74-6B5E-6746-8A97-F18045A8CF4F}">
      <dgm:prSet/>
      <dgm:spPr/>
      <dgm:t>
        <a:bodyPr/>
        <a:lstStyle/>
        <a:p>
          <a:endParaRPr lang="en-US"/>
        </a:p>
      </dgm:t>
    </dgm:pt>
    <dgm:pt modelId="{9F77B94A-D607-4747-A0E8-1B485E2424FF}" type="sibTrans" cxnId="{7A4E3F74-6B5E-6746-8A97-F18045A8CF4F}">
      <dgm:prSet/>
      <dgm:spPr/>
      <dgm:t>
        <a:bodyPr/>
        <a:lstStyle/>
        <a:p>
          <a:endParaRPr lang="en-US"/>
        </a:p>
      </dgm:t>
    </dgm:pt>
    <dgm:pt modelId="{BC5D7FFB-89A6-254E-9D7E-00E69553584F}">
      <dgm:prSet phldrT="[Text]" custT="1"/>
      <dgm:spPr/>
      <dgm:t>
        <a:bodyPr/>
        <a:lstStyle/>
        <a:p>
          <a:r>
            <a:rPr lang="en-US" sz="2600" b="1" dirty="0">
              <a:latin typeface="Century Gothic" panose="020B0502020202020204" pitchFamily="34" charset="0"/>
            </a:rPr>
            <a:t>Energy</a:t>
          </a:r>
        </a:p>
      </dgm:t>
    </dgm:pt>
    <dgm:pt modelId="{3FC949F0-FCF1-2E40-8978-8177FF91A6FB}" type="parTrans" cxnId="{5632443B-4B23-DF44-A6F9-0B0DDB7772C1}">
      <dgm:prSet/>
      <dgm:spPr/>
      <dgm:t>
        <a:bodyPr/>
        <a:lstStyle/>
        <a:p>
          <a:endParaRPr lang="en-US"/>
        </a:p>
      </dgm:t>
    </dgm:pt>
    <dgm:pt modelId="{0D08E6CA-76BF-324C-9109-C1BB2F9A2020}" type="sibTrans" cxnId="{5632443B-4B23-DF44-A6F9-0B0DDB7772C1}">
      <dgm:prSet/>
      <dgm:spPr/>
      <dgm:t>
        <a:bodyPr/>
        <a:lstStyle/>
        <a:p>
          <a:endParaRPr lang="en-US"/>
        </a:p>
      </dgm:t>
    </dgm:pt>
    <dgm:pt modelId="{3CD34E82-D2CB-BD4B-9A29-F3CFC5D1D21F}" type="pres">
      <dgm:prSet presAssocID="{08927C7F-160C-B141-A41A-C8F61409F67B}" presName="diagram" presStyleCnt="0">
        <dgm:presLayoutVars>
          <dgm:dir/>
          <dgm:resizeHandles val="exact"/>
        </dgm:presLayoutVars>
      </dgm:prSet>
      <dgm:spPr/>
    </dgm:pt>
    <dgm:pt modelId="{52F5F64F-C91E-5A47-AF28-93E57D29C746}" type="pres">
      <dgm:prSet presAssocID="{36C7AB84-D92D-7E46-9FEF-33CC6FFBE0F6}" presName="node" presStyleLbl="node1" presStyleIdx="0" presStyleCnt="12">
        <dgm:presLayoutVars>
          <dgm:bulletEnabled val="1"/>
        </dgm:presLayoutVars>
      </dgm:prSet>
      <dgm:spPr/>
    </dgm:pt>
    <dgm:pt modelId="{216E202E-11F0-9043-9CC8-482B2ABE00D4}" type="pres">
      <dgm:prSet presAssocID="{C4C4A684-321A-D043-B822-877668136F77}" presName="sibTrans" presStyleCnt="0"/>
      <dgm:spPr/>
    </dgm:pt>
    <dgm:pt modelId="{8B65D081-146A-F246-990C-9763222CFA05}" type="pres">
      <dgm:prSet presAssocID="{30DA7F55-9CF5-B44B-B44D-183E11187B80}" presName="node" presStyleLbl="node1" presStyleIdx="1" presStyleCnt="12">
        <dgm:presLayoutVars>
          <dgm:bulletEnabled val="1"/>
        </dgm:presLayoutVars>
      </dgm:prSet>
      <dgm:spPr/>
    </dgm:pt>
    <dgm:pt modelId="{D9E96FF9-5B6B-A54F-8CCA-3D108B80D6D5}" type="pres">
      <dgm:prSet presAssocID="{D31E8FD3-C5C1-A144-838A-098B3EECC63F}" presName="sibTrans" presStyleCnt="0"/>
      <dgm:spPr/>
    </dgm:pt>
    <dgm:pt modelId="{7178314C-03A3-2A49-A6A0-5F97F037F953}" type="pres">
      <dgm:prSet presAssocID="{FBAEA1FD-13D7-F64E-91DC-28DD661C0E26}" presName="node" presStyleLbl="node1" presStyleIdx="2" presStyleCnt="12">
        <dgm:presLayoutVars>
          <dgm:bulletEnabled val="1"/>
        </dgm:presLayoutVars>
      </dgm:prSet>
      <dgm:spPr/>
    </dgm:pt>
    <dgm:pt modelId="{3E941ED5-A6F6-C844-9495-DA0F45248283}" type="pres">
      <dgm:prSet presAssocID="{7DF3AF23-F406-074E-BE5B-EB168DA849FD}" presName="sibTrans" presStyleCnt="0"/>
      <dgm:spPr/>
    </dgm:pt>
    <dgm:pt modelId="{B3A1982D-296B-EF40-93DE-286A7C3FAEE2}" type="pres">
      <dgm:prSet presAssocID="{D4357C36-0E08-6642-8DFD-1CEAA8B0CB08}" presName="node" presStyleLbl="node1" presStyleIdx="3" presStyleCnt="12">
        <dgm:presLayoutVars>
          <dgm:bulletEnabled val="1"/>
        </dgm:presLayoutVars>
      </dgm:prSet>
      <dgm:spPr/>
    </dgm:pt>
    <dgm:pt modelId="{A62D9D52-0D55-CB41-B664-2B2F5C275081}" type="pres">
      <dgm:prSet presAssocID="{D6E32EC0-0748-A94B-BAF1-4AAD343A7483}" presName="sibTrans" presStyleCnt="0"/>
      <dgm:spPr/>
    </dgm:pt>
    <dgm:pt modelId="{F699BB8F-2794-AA4A-B79B-8DB33D4F29BC}" type="pres">
      <dgm:prSet presAssocID="{306F7443-31A5-724E-B00A-54EF3EE95B54}" presName="node" presStyleLbl="node1" presStyleIdx="4" presStyleCnt="12">
        <dgm:presLayoutVars>
          <dgm:bulletEnabled val="1"/>
        </dgm:presLayoutVars>
      </dgm:prSet>
      <dgm:spPr/>
    </dgm:pt>
    <dgm:pt modelId="{E5E12873-57AE-8D47-AADC-B2BB1C7A9405}" type="pres">
      <dgm:prSet presAssocID="{B30935F1-5AF6-A343-B012-A58F00582412}" presName="sibTrans" presStyleCnt="0"/>
      <dgm:spPr/>
    </dgm:pt>
    <dgm:pt modelId="{1BCCA707-52C3-E546-8F2E-BB18F23C87D7}" type="pres">
      <dgm:prSet presAssocID="{360BA7A4-3014-904E-A1CB-41B34B468490}" presName="node" presStyleLbl="node1" presStyleIdx="5" presStyleCnt="12">
        <dgm:presLayoutVars>
          <dgm:bulletEnabled val="1"/>
        </dgm:presLayoutVars>
      </dgm:prSet>
      <dgm:spPr/>
    </dgm:pt>
    <dgm:pt modelId="{C888D7B5-8F08-6F4F-AEB8-F11D48E6009D}" type="pres">
      <dgm:prSet presAssocID="{5B561C40-9E62-424D-B4B5-693DBF369B52}" presName="sibTrans" presStyleCnt="0"/>
      <dgm:spPr/>
    </dgm:pt>
    <dgm:pt modelId="{3B0F977D-56FB-EA48-B69D-486DDA0FC458}" type="pres">
      <dgm:prSet presAssocID="{46569672-9689-FC4C-A95F-8A8F93A41DDD}" presName="node" presStyleLbl="node1" presStyleIdx="6" presStyleCnt="12">
        <dgm:presLayoutVars>
          <dgm:bulletEnabled val="1"/>
        </dgm:presLayoutVars>
      </dgm:prSet>
      <dgm:spPr/>
    </dgm:pt>
    <dgm:pt modelId="{3A2026CF-9BAD-F645-BD77-D303796EDCB7}" type="pres">
      <dgm:prSet presAssocID="{35E4F4C5-99A4-0941-9A88-8AD7E064B360}" presName="sibTrans" presStyleCnt="0"/>
      <dgm:spPr/>
    </dgm:pt>
    <dgm:pt modelId="{FCDF911C-CB68-5846-98C9-B20EB116C136}" type="pres">
      <dgm:prSet presAssocID="{3130FD80-9CA2-8842-839D-3E0BDD2411C6}" presName="node" presStyleLbl="node1" presStyleIdx="7" presStyleCnt="12">
        <dgm:presLayoutVars>
          <dgm:bulletEnabled val="1"/>
        </dgm:presLayoutVars>
      </dgm:prSet>
      <dgm:spPr/>
    </dgm:pt>
    <dgm:pt modelId="{CE7C400E-EAF2-2F4E-BDEB-C06F39D79AE9}" type="pres">
      <dgm:prSet presAssocID="{9F77B94A-D607-4747-A0E8-1B485E2424FF}" presName="sibTrans" presStyleCnt="0"/>
      <dgm:spPr/>
    </dgm:pt>
    <dgm:pt modelId="{0724452A-116F-2A4A-8266-5E260C0FFA5F}" type="pres">
      <dgm:prSet presAssocID="{BC5D7FFB-89A6-254E-9D7E-00E69553584F}" presName="node" presStyleLbl="node1" presStyleIdx="8" presStyleCnt="12">
        <dgm:presLayoutVars>
          <dgm:bulletEnabled val="1"/>
        </dgm:presLayoutVars>
      </dgm:prSet>
      <dgm:spPr/>
    </dgm:pt>
    <dgm:pt modelId="{8B6CCD10-E843-EF44-81CB-693FA3B0B14E}" type="pres">
      <dgm:prSet presAssocID="{0D08E6CA-76BF-324C-9109-C1BB2F9A2020}" presName="sibTrans" presStyleCnt="0"/>
      <dgm:spPr/>
    </dgm:pt>
    <dgm:pt modelId="{715B5146-0B8C-9F4E-93A5-3831E045E41F}" type="pres">
      <dgm:prSet presAssocID="{32677332-524B-6040-8E9D-688E462D6B72}" presName="node" presStyleLbl="node1" presStyleIdx="9" presStyleCnt="12">
        <dgm:presLayoutVars>
          <dgm:bulletEnabled val="1"/>
        </dgm:presLayoutVars>
      </dgm:prSet>
      <dgm:spPr/>
    </dgm:pt>
    <dgm:pt modelId="{11D71FC9-E594-BC4C-B68D-C443B6561CA5}" type="pres">
      <dgm:prSet presAssocID="{203CEA6E-86E1-CE48-83AE-C299228189A7}" presName="sibTrans" presStyleCnt="0"/>
      <dgm:spPr/>
    </dgm:pt>
    <dgm:pt modelId="{65E6922D-EEBD-7A41-BAE2-A759486768ED}" type="pres">
      <dgm:prSet presAssocID="{28D4D400-CF6A-E746-BD20-3FE32B73331B}" presName="node" presStyleLbl="node1" presStyleIdx="10" presStyleCnt="12">
        <dgm:presLayoutVars>
          <dgm:bulletEnabled val="1"/>
        </dgm:presLayoutVars>
      </dgm:prSet>
      <dgm:spPr/>
    </dgm:pt>
    <dgm:pt modelId="{995927B9-850B-7048-85FD-22E743C587A2}" type="pres">
      <dgm:prSet presAssocID="{D7A8EAA5-968F-8048-9BD0-D1263F89DBCA}" presName="sibTrans" presStyleCnt="0"/>
      <dgm:spPr/>
    </dgm:pt>
    <dgm:pt modelId="{2ADB4F18-E781-F642-B11D-EED25995958C}" type="pres">
      <dgm:prSet presAssocID="{3BE5CF3A-637D-1B44-9599-9925772DF026}" presName="node" presStyleLbl="node1" presStyleIdx="11" presStyleCnt="12">
        <dgm:presLayoutVars>
          <dgm:bulletEnabled val="1"/>
        </dgm:presLayoutVars>
      </dgm:prSet>
      <dgm:spPr/>
    </dgm:pt>
  </dgm:ptLst>
  <dgm:cxnLst>
    <dgm:cxn modelId="{BBBF8C09-3E73-C343-BB95-C03603F39E8A}" srcId="{08927C7F-160C-B141-A41A-C8F61409F67B}" destId="{46569672-9689-FC4C-A95F-8A8F93A41DDD}" srcOrd="6" destOrd="0" parTransId="{72B2AEAC-3A35-864B-8695-160989687E66}" sibTransId="{35E4F4C5-99A4-0941-9A88-8AD7E064B360}"/>
    <dgm:cxn modelId="{D4488419-4B33-D94E-827B-F14162782E88}" srcId="{08927C7F-160C-B141-A41A-C8F61409F67B}" destId="{28D4D400-CF6A-E746-BD20-3FE32B73331B}" srcOrd="10" destOrd="0" parTransId="{A56625B3-3F71-8F4D-B552-556F0372D391}" sibTransId="{D7A8EAA5-968F-8048-9BD0-D1263F89DBCA}"/>
    <dgm:cxn modelId="{620D701B-8153-1445-A9B5-A7DFD2089E36}" type="presOf" srcId="{46569672-9689-FC4C-A95F-8A8F93A41DDD}" destId="{3B0F977D-56FB-EA48-B69D-486DDA0FC458}" srcOrd="0" destOrd="0" presId="urn:microsoft.com/office/officeart/2005/8/layout/default"/>
    <dgm:cxn modelId="{526DBF28-FD26-C145-A077-3CB37870130E}" srcId="{08927C7F-160C-B141-A41A-C8F61409F67B}" destId="{D4357C36-0E08-6642-8DFD-1CEAA8B0CB08}" srcOrd="3" destOrd="0" parTransId="{BAC3B864-05DE-954A-BB67-A130E0DB3BD7}" sibTransId="{D6E32EC0-0748-A94B-BAF1-4AAD343A7483}"/>
    <dgm:cxn modelId="{E929DC2F-DE26-6849-A655-9C68B1D3B513}" type="presOf" srcId="{32677332-524B-6040-8E9D-688E462D6B72}" destId="{715B5146-0B8C-9F4E-93A5-3831E045E41F}" srcOrd="0" destOrd="0" presId="urn:microsoft.com/office/officeart/2005/8/layout/default"/>
    <dgm:cxn modelId="{5632443B-4B23-DF44-A6F9-0B0DDB7772C1}" srcId="{08927C7F-160C-B141-A41A-C8F61409F67B}" destId="{BC5D7FFB-89A6-254E-9D7E-00E69553584F}" srcOrd="8" destOrd="0" parTransId="{3FC949F0-FCF1-2E40-8978-8177FF91A6FB}" sibTransId="{0D08E6CA-76BF-324C-9109-C1BB2F9A2020}"/>
    <dgm:cxn modelId="{1CC5443B-2148-F249-B135-13737CFEC9C9}" srcId="{08927C7F-160C-B141-A41A-C8F61409F67B}" destId="{FBAEA1FD-13D7-F64E-91DC-28DD661C0E26}" srcOrd="2" destOrd="0" parTransId="{E0ABBEA6-ED6D-D440-B3E3-23D4C031287B}" sibTransId="{7DF3AF23-F406-074E-BE5B-EB168DA849FD}"/>
    <dgm:cxn modelId="{BD59E33B-BE8B-D248-B578-054404310D72}" srcId="{08927C7F-160C-B141-A41A-C8F61409F67B}" destId="{32677332-524B-6040-8E9D-688E462D6B72}" srcOrd="9" destOrd="0" parTransId="{4DCEB536-034B-6D42-A422-82648E6252E1}" sibTransId="{203CEA6E-86E1-CE48-83AE-C299228189A7}"/>
    <dgm:cxn modelId="{87D80C40-BB50-C744-99EB-767113F3D99F}" type="presOf" srcId="{36C7AB84-D92D-7E46-9FEF-33CC6FFBE0F6}" destId="{52F5F64F-C91E-5A47-AF28-93E57D29C746}" srcOrd="0" destOrd="0" presId="urn:microsoft.com/office/officeart/2005/8/layout/default"/>
    <dgm:cxn modelId="{9A8EE84C-0C9E-A54A-9DF7-94713E89E07A}" type="presOf" srcId="{30DA7F55-9CF5-B44B-B44D-183E11187B80}" destId="{8B65D081-146A-F246-990C-9763222CFA05}" srcOrd="0" destOrd="0" presId="urn:microsoft.com/office/officeart/2005/8/layout/default"/>
    <dgm:cxn modelId="{9544035D-A395-6D42-8CA4-81AC6A8BF46F}" type="presOf" srcId="{360BA7A4-3014-904E-A1CB-41B34B468490}" destId="{1BCCA707-52C3-E546-8F2E-BB18F23C87D7}" srcOrd="0" destOrd="0" presId="urn:microsoft.com/office/officeart/2005/8/layout/default"/>
    <dgm:cxn modelId="{0B452B65-77A2-1D4B-9651-CA64E1790DC2}" type="presOf" srcId="{D4357C36-0E08-6642-8DFD-1CEAA8B0CB08}" destId="{B3A1982D-296B-EF40-93DE-286A7C3FAEE2}" srcOrd="0" destOrd="0" presId="urn:microsoft.com/office/officeart/2005/8/layout/default"/>
    <dgm:cxn modelId="{7A4E3F74-6B5E-6746-8A97-F18045A8CF4F}" srcId="{08927C7F-160C-B141-A41A-C8F61409F67B}" destId="{3130FD80-9CA2-8842-839D-3E0BDD2411C6}" srcOrd="7" destOrd="0" parTransId="{2342DA22-DA36-7840-84FD-54105F6EBAB5}" sibTransId="{9F77B94A-D607-4747-A0E8-1B485E2424FF}"/>
    <dgm:cxn modelId="{FC783389-78AB-CF43-96E5-4F75B573BDB6}" type="presOf" srcId="{08927C7F-160C-B141-A41A-C8F61409F67B}" destId="{3CD34E82-D2CB-BD4B-9A29-F3CFC5D1D21F}" srcOrd="0" destOrd="0" presId="urn:microsoft.com/office/officeart/2005/8/layout/default"/>
    <dgm:cxn modelId="{73908292-9755-3F49-9D33-72F0CF98790B}" srcId="{08927C7F-160C-B141-A41A-C8F61409F67B}" destId="{30DA7F55-9CF5-B44B-B44D-183E11187B80}" srcOrd="1" destOrd="0" parTransId="{593C0FB3-14FD-0749-AAF0-4834EF000E91}" sibTransId="{D31E8FD3-C5C1-A144-838A-098B3EECC63F}"/>
    <dgm:cxn modelId="{43ED1F9F-57C7-B84A-99FA-A8CEF20AA635}" type="presOf" srcId="{3130FD80-9CA2-8842-839D-3E0BDD2411C6}" destId="{FCDF911C-CB68-5846-98C9-B20EB116C136}" srcOrd="0" destOrd="0" presId="urn:microsoft.com/office/officeart/2005/8/layout/default"/>
    <dgm:cxn modelId="{D6AF0EA8-2F65-EE43-BA83-08CCF16DEB4E}" type="presOf" srcId="{3BE5CF3A-637D-1B44-9599-9925772DF026}" destId="{2ADB4F18-E781-F642-B11D-EED25995958C}" srcOrd="0" destOrd="0" presId="urn:microsoft.com/office/officeart/2005/8/layout/default"/>
    <dgm:cxn modelId="{470794AE-AE6C-2E4C-89F1-5DA52EDE6350}" srcId="{08927C7F-160C-B141-A41A-C8F61409F67B}" destId="{360BA7A4-3014-904E-A1CB-41B34B468490}" srcOrd="5" destOrd="0" parTransId="{0805CFC2-C8FC-194C-A85A-4EFB690E7ECA}" sibTransId="{5B561C40-9E62-424D-B4B5-693DBF369B52}"/>
    <dgm:cxn modelId="{A13B36B6-7D2C-9C4C-A6E5-4A884730EF0C}" type="presOf" srcId="{FBAEA1FD-13D7-F64E-91DC-28DD661C0E26}" destId="{7178314C-03A3-2A49-A6A0-5F97F037F953}" srcOrd="0" destOrd="0" presId="urn:microsoft.com/office/officeart/2005/8/layout/default"/>
    <dgm:cxn modelId="{F642C8C8-9147-7B4F-8B36-FC711980BD02}" type="presOf" srcId="{28D4D400-CF6A-E746-BD20-3FE32B73331B}" destId="{65E6922D-EEBD-7A41-BAE2-A759486768ED}" srcOrd="0" destOrd="0" presId="urn:microsoft.com/office/officeart/2005/8/layout/default"/>
    <dgm:cxn modelId="{4991E7D1-9D16-9143-B6BC-6E5FF3868A22}" type="presOf" srcId="{306F7443-31A5-724E-B00A-54EF3EE95B54}" destId="{F699BB8F-2794-AA4A-B79B-8DB33D4F29BC}" srcOrd="0" destOrd="0" presId="urn:microsoft.com/office/officeart/2005/8/layout/default"/>
    <dgm:cxn modelId="{980CF6E1-17FC-2B4E-93E2-96394F8C964D}" srcId="{08927C7F-160C-B141-A41A-C8F61409F67B}" destId="{3BE5CF3A-637D-1B44-9599-9925772DF026}" srcOrd="11" destOrd="0" parTransId="{E21B9889-643A-2E4A-AE31-D3028C22A204}" sibTransId="{754F664B-27BB-8645-BA03-27710D9A4A3A}"/>
    <dgm:cxn modelId="{B39B24F2-6249-134E-A4ED-A4B44BF79870}" srcId="{08927C7F-160C-B141-A41A-C8F61409F67B}" destId="{306F7443-31A5-724E-B00A-54EF3EE95B54}" srcOrd="4" destOrd="0" parTransId="{616AC80E-4F0E-3440-98F4-C4F7E9B06F24}" sibTransId="{B30935F1-5AF6-A343-B012-A58F00582412}"/>
    <dgm:cxn modelId="{6CE11CFA-409C-8C4E-9481-09AD0F46741C}" type="presOf" srcId="{BC5D7FFB-89A6-254E-9D7E-00E69553584F}" destId="{0724452A-116F-2A4A-8266-5E260C0FFA5F}" srcOrd="0" destOrd="0" presId="urn:microsoft.com/office/officeart/2005/8/layout/default"/>
    <dgm:cxn modelId="{B72F29FC-5A1B-AE4F-B798-1975E18778CB}" srcId="{08927C7F-160C-B141-A41A-C8F61409F67B}" destId="{36C7AB84-D92D-7E46-9FEF-33CC6FFBE0F6}" srcOrd="0" destOrd="0" parTransId="{AFA05720-A234-A54C-9B25-0C6F0E67E6CE}" sibTransId="{C4C4A684-321A-D043-B822-877668136F77}"/>
    <dgm:cxn modelId="{20ED5B8F-623A-4344-AD77-F7356ED2BCE8}" type="presParOf" srcId="{3CD34E82-D2CB-BD4B-9A29-F3CFC5D1D21F}" destId="{52F5F64F-C91E-5A47-AF28-93E57D29C746}" srcOrd="0" destOrd="0" presId="urn:microsoft.com/office/officeart/2005/8/layout/default"/>
    <dgm:cxn modelId="{3AC7435F-96EE-304E-ABF6-75F3FA9EEA10}" type="presParOf" srcId="{3CD34E82-D2CB-BD4B-9A29-F3CFC5D1D21F}" destId="{216E202E-11F0-9043-9CC8-482B2ABE00D4}" srcOrd="1" destOrd="0" presId="urn:microsoft.com/office/officeart/2005/8/layout/default"/>
    <dgm:cxn modelId="{407FEBB6-FAF6-C94C-9C45-0B6FC09E8213}" type="presParOf" srcId="{3CD34E82-D2CB-BD4B-9A29-F3CFC5D1D21F}" destId="{8B65D081-146A-F246-990C-9763222CFA05}" srcOrd="2" destOrd="0" presId="urn:microsoft.com/office/officeart/2005/8/layout/default"/>
    <dgm:cxn modelId="{D2E00B60-C1EA-524B-B1DC-50072CBD0414}" type="presParOf" srcId="{3CD34E82-D2CB-BD4B-9A29-F3CFC5D1D21F}" destId="{D9E96FF9-5B6B-A54F-8CCA-3D108B80D6D5}" srcOrd="3" destOrd="0" presId="urn:microsoft.com/office/officeart/2005/8/layout/default"/>
    <dgm:cxn modelId="{6F74681A-3222-7A45-84F6-60707B19BC07}" type="presParOf" srcId="{3CD34E82-D2CB-BD4B-9A29-F3CFC5D1D21F}" destId="{7178314C-03A3-2A49-A6A0-5F97F037F953}" srcOrd="4" destOrd="0" presId="urn:microsoft.com/office/officeart/2005/8/layout/default"/>
    <dgm:cxn modelId="{92F92820-FEF2-9246-9D2F-6626FC1D3D61}" type="presParOf" srcId="{3CD34E82-D2CB-BD4B-9A29-F3CFC5D1D21F}" destId="{3E941ED5-A6F6-C844-9495-DA0F45248283}" srcOrd="5" destOrd="0" presId="urn:microsoft.com/office/officeart/2005/8/layout/default"/>
    <dgm:cxn modelId="{B1E3A826-F33E-B748-AB3D-825FF776F242}" type="presParOf" srcId="{3CD34E82-D2CB-BD4B-9A29-F3CFC5D1D21F}" destId="{B3A1982D-296B-EF40-93DE-286A7C3FAEE2}" srcOrd="6" destOrd="0" presId="urn:microsoft.com/office/officeart/2005/8/layout/default"/>
    <dgm:cxn modelId="{B45954D6-4467-E34D-8D68-ABE098756924}" type="presParOf" srcId="{3CD34E82-D2CB-BD4B-9A29-F3CFC5D1D21F}" destId="{A62D9D52-0D55-CB41-B664-2B2F5C275081}" srcOrd="7" destOrd="0" presId="urn:microsoft.com/office/officeart/2005/8/layout/default"/>
    <dgm:cxn modelId="{1B616977-6E6A-D242-B01A-BF118558304B}" type="presParOf" srcId="{3CD34E82-D2CB-BD4B-9A29-F3CFC5D1D21F}" destId="{F699BB8F-2794-AA4A-B79B-8DB33D4F29BC}" srcOrd="8" destOrd="0" presId="urn:microsoft.com/office/officeart/2005/8/layout/default"/>
    <dgm:cxn modelId="{57C0D6AC-3287-F140-8A0A-DDF9D0888AB8}" type="presParOf" srcId="{3CD34E82-D2CB-BD4B-9A29-F3CFC5D1D21F}" destId="{E5E12873-57AE-8D47-AADC-B2BB1C7A9405}" srcOrd="9" destOrd="0" presId="urn:microsoft.com/office/officeart/2005/8/layout/default"/>
    <dgm:cxn modelId="{7E7C5084-C769-DC4E-8BB1-7D4D62047D38}" type="presParOf" srcId="{3CD34E82-D2CB-BD4B-9A29-F3CFC5D1D21F}" destId="{1BCCA707-52C3-E546-8F2E-BB18F23C87D7}" srcOrd="10" destOrd="0" presId="urn:microsoft.com/office/officeart/2005/8/layout/default"/>
    <dgm:cxn modelId="{C76B6FE0-3BBA-9843-8AB2-D84CAA4639F8}" type="presParOf" srcId="{3CD34E82-D2CB-BD4B-9A29-F3CFC5D1D21F}" destId="{C888D7B5-8F08-6F4F-AEB8-F11D48E6009D}" srcOrd="11" destOrd="0" presId="urn:microsoft.com/office/officeart/2005/8/layout/default"/>
    <dgm:cxn modelId="{4697735B-6164-9A48-805E-6FFA6A414745}" type="presParOf" srcId="{3CD34E82-D2CB-BD4B-9A29-F3CFC5D1D21F}" destId="{3B0F977D-56FB-EA48-B69D-486DDA0FC458}" srcOrd="12" destOrd="0" presId="urn:microsoft.com/office/officeart/2005/8/layout/default"/>
    <dgm:cxn modelId="{7938EEC7-CD92-C24B-AB77-6917A8DB4F19}" type="presParOf" srcId="{3CD34E82-D2CB-BD4B-9A29-F3CFC5D1D21F}" destId="{3A2026CF-9BAD-F645-BD77-D303796EDCB7}" srcOrd="13" destOrd="0" presId="urn:microsoft.com/office/officeart/2005/8/layout/default"/>
    <dgm:cxn modelId="{FAD016A4-0CBF-8142-9F01-625463A894D5}" type="presParOf" srcId="{3CD34E82-D2CB-BD4B-9A29-F3CFC5D1D21F}" destId="{FCDF911C-CB68-5846-98C9-B20EB116C136}" srcOrd="14" destOrd="0" presId="urn:microsoft.com/office/officeart/2005/8/layout/default"/>
    <dgm:cxn modelId="{FF51F9A3-F1E4-6547-B88A-68DB097C33B1}" type="presParOf" srcId="{3CD34E82-D2CB-BD4B-9A29-F3CFC5D1D21F}" destId="{CE7C400E-EAF2-2F4E-BDEB-C06F39D79AE9}" srcOrd="15" destOrd="0" presId="urn:microsoft.com/office/officeart/2005/8/layout/default"/>
    <dgm:cxn modelId="{7B69CB90-FE94-FB4C-9654-3784A8FC06D1}" type="presParOf" srcId="{3CD34E82-D2CB-BD4B-9A29-F3CFC5D1D21F}" destId="{0724452A-116F-2A4A-8266-5E260C0FFA5F}" srcOrd="16" destOrd="0" presId="urn:microsoft.com/office/officeart/2005/8/layout/default"/>
    <dgm:cxn modelId="{CDF8322C-76A2-4749-8982-F65607245395}" type="presParOf" srcId="{3CD34E82-D2CB-BD4B-9A29-F3CFC5D1D21F}" destId="{8B6CCD10-E843-EF44-81CB-693FA3B0B14E}" srcOrd="17" destOrd="0" presId="urn:microsoft.com/office/officeart/2005/8/layout/default"/>
    <dgm:cxn modelId="{D90ED610-7273-C340-ACB1-B8ABFA8007C4}" type="presParOf" srcId="{3CD34E82-D2CB-BD4B-9A29-F3CFC5D1D21F}" destId="{715B5146-0B8C-9F4E-93A5-3831E045E41F}" srcOrd="18" destOrd="0" presId="urn:microsoft.com/office/officeart/2005/8/layout/default"/>
    <dgm:cxn modelId="{9BEE4258-2672-E14E-B86F-5D769AA2356E}" type="presParOf" srcId="{3CD34E82-D2CB-BD4B-9A29-F3CFC5D1D21F}" destId="{11D71FC9-E594-BC4C-B68D-C443B6561CA5}" srcOrd="19" destOrd="0" presId="urn:microsoft.com/office/officeart/2005/8/layout/default"/>
    <dgm:cxn modelId="{4EF6BFF4-96B9-6D41-B6DD-EAA59ACC36DF}" type="presParOf" srcId="{3CD34E82-D2CB-BD4B-9A29-F3CFC5D1D21F}" destId="{65E6922D-EEBD-7A41-BAE2-A759486768ED}" srcOrd="20" destOrd="0" presId="urn:microsoft.com/office/officeart/2005/8/layout/default"/>
    <dgm:cxn modelId="{5CC7CC4C-F059-4447-A754-3C1438E33D2B}" type="presParOf" srcId="{3CD34E82-D2CB-BD4B-9A29-F3CFC5D1D21F}" destId="{995927B9-850B-7048-85FD-22E743C587A2}" srcOrd="21" destOrd="0" presId="urn:microsoft.com/office/officeart/2005/8/layout/default"/>
    <dgm:cxn modelId="{003A6855-EBF5-A04B-A661-55C215AB10B0}" type="presParOf" srcId="{3CD34E82-D2CB-BD4B-9A29-F3CFC5D1D21F}" destId="{2ADB4F18-E781-F642-B11D-EED25995958C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01F0F20-2074-4734-9D30-0DA3FEFE8A67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768EE7F1-DE54-4E98-92C9-204BA575D951}">
      <dgm:prSet phldrT="[Text]" custT="1"/>
      <dgm:spPr/>
      <dgm:t>
        <a:bodyPr/>
        <a:lstStyle/>
        <a:p>
          <a:pPr algn="ctr"/>
          <a:r>
            <a:rPr lang="en-US" sz="1800" dirty="0"/>
            <a:t>Port of Los Angeles</a:t>
          </a:r>
        </a:p>
        <a:p>
          <a:pPr algn="ctr"/>
          <a:r>
            <a:rPr lang="en-US" sz="1200" b="0" dirty="0"/>
            <a:t>6.4 million TEU</a:t>
          </a:r>
        </a:p>
        <a:p>
          <a:pPr algn="ctr"/>
          <a:r>
            <a:rPr lang="en-US" sz="1200" b="0" dirty="0"/>
            <a:t>59 million tonnage</a:t>
          </a:r>
        </a:p>
        <a:p>
          <a:pPr algn="ctr"/>
          <a:endParaRPr lang="en-US" sz="1200" dirty="0"/>
        </a:p>
      </dgm:t>
    </dgm:pt>
    <dgm:pt modelId="{D6085FC0-087F-42A4-9948-A3BEA5C3A0D8}" type="parTrans" cxnId="{6323AB18-D3CF-49D7-A7FE-361622773DA0}">
      <dgm:prSet/>
      <dgm:spPr/>
      <dgm:t>
        <a:bodyPr/>
        <a:lstStyle/>
        <a:p>
          <a:endParaRPr lang="en-US" sz="1800"/>
        </a:p>
      </dgm:t>
    </dgm:pt>
    <dgm:pt modelId="{5845B0DB-4474-4F94-9587-FD39EB47F856}" type="sibTrans" cxnId="{6323AB18-D3CF-49D7-A7FE-361622773DA0}">
      <dgm:prSet/>
      <dgm:spPr/>
      <dgm:t>
        <a:bodyPr/>
        <a:lstStyle/>
        <a:p>
          <a:endParaRPr lang="en-US" sz="1800"/>
        </a:p>
      </dgm:t>
    </dgm:pt>
    <dgm:pt modelId="{D9DAA6F1-050F-4852-B4C1-610E69F353D8}">
      <dgm:prSet phldrT="[Text]" custT="1"/>
      <dgm:spPr/>
      <dgm:t>
        <a:bodyPr/>
        <a:lstStyle/>
        <a:p>
          <a:r>
            <a:rPr lang="en-US" sz="1800" dirty="0"/>
            <a:t>Port of Long Beach</a:t>
          </a:r>
        </a:p>
        <a:p>
          <a:r>
            <a:rPr lang="en-US" sz="1200" dirty="0"/>
            <a:t>5.7 million TEU</a:t>
          </a:r>
        </a:p>
        <a:p>
          <a:r>
            <a:rPr lang="en-US" sz="1200" dirty="0"/>
            <a:t>79 million tonnage</a:t>
          </a:r>
        </a:p>
      </dgm:t>
    </dgm:pt>
    <dgm:pt modelId="{B6949845-B6E2-44A1-BB43-6BDF71929BDD}" type="parTrans" cxnId="{FF16B317-3072-4347-913D-B8C2A8743BAF}">
      <dgm:prSet/>
      <dgm:spPr/>
      <dgm:t>
        <a:bodyPr/>
        <a:lstStyle/>
        <a:p>
          <a:endParaRPr lang="en-US" sz="1800"/>
        </a:p>
      </dgm:t>
    </dgm:pt>
    <dgm:pt modelId="{946B8CF2-D1AE-4835-AFEB-DF0DD5840D41}" type="sibTrans" cxnId="{FF16B317-3072-4347-913D-B8C2A8743BAF}">
      <dgm:prSet/>
      <dgm:spPr/>
      <dgm:t>
        <a:bodyPr/>
        <a:lstStyle/>
        <a:p>
          <a:endParaRPr lang="en-US" sz="1800"/>
        </a:p>
      </dgm:t>
    </dgm:pt>
    <dgm:pt modelId="{55CE16BF-B799-4F62-BFF1-09A96BC92B24}">
      <dgm:prSet phldrT="[Text]" custT="1"/>
      <dgm:spPr/>
      <dgm:t>
        <a:bodyPr/>
        <a:lstStyle/>
        <a:p>
          <a:r>
            <a:rPr lang="en-US" sz="1800" dirty="0"/>
            <a:t>Port of Oakland</a:t>
          </a:r>
        </a:p>
        <a:p>
          <a:r>
            <a:rPr lang="en-US" sz="1200" dirty="0"/>
            <a:t>2.0 million TEU</a:t>
          </a:r>
        </a:p>
        <a:p>
          <a:r>
            <a:rPr lang="en-US" sz="1100" dirty="0"/>
            <a:t>19.4 million tonnage</a:t>
          </a:r>
        </a:p>
      </dgm:t>
    </dgm:pt>
    <dgm:pt modelId="{09578CBF-4766-4EEC-BA21-4BFBA0BCE00B}" type="parTrans" cxnId="{54331DE6-CE78-495C-B7F9-1A133F811FEA}">
      <dgm:prSet/>
      <dgm:spPr/>
      <dgm:t>
        <a:bodyPr/>
        <a:lstStyle/>
        <a:p>
          <a:endParaRPr lang="en-US" sz="1800"/>
        </a:p>
      </dgm:t>
    </dgm:pt>
    <dgm:pt modelId="{7812BA82-6708-4CE4-A71D-1DA58D1AD916}" type="sibTrans" cxnId="{54331DE6-CE78-495C-B7F9-1A133F811FEA}">
      <dgm:prSet/>
      <dgm:spPr/>
      <dgm:t>
        <a:bodyPr/>
        <a:lstStyle/>
        <a:p>
          <a:endParaRPr lang="en-US" sz="1800"/>
        </a:p>
      </dgm:t>
    </dgm:pt>
    <dgm:pt modelId="{9350CFAF-FF8A-49F2-8AFF-371E2F90FE50}">
      <dgm:prSet phldrT="[Text]" custT="1"/>
      <dgm:spPr/>
      <dgm:t>
        <a:bodyPr/>
        <a:lstStyle/>
        <a:p>
          <a:r>
            <a:rPr lang="en-US" sz="1800" dirty="0"/>
            <a:t>Port of San Diego</a:t>
          </a:r>
        </a:p>
        <a:p>
          <a:r>
            <a:rPr lang="en-US" sz="1200" dirty="0"/>
            <a:t>76,500 TEU</a:t>
          </a:r>
        </a:p>
        <a:p>
          <a:r>
            <a:rPr lang="en-US" sz="1200" dirty="0"/>
            <a:t>1.5 million tonnage</a:t>
          </a:r>
        </a:p>
      </dgm:t>
    </dgm:pt>
    <dgm:pt modelId="{A805FF9F-DB92-459D-87E0-1910930F390E}" type="parTrans" cxnId="{BC00D9FF-E5AF-47BE-9D69-04FBED87E0A8}">
      <dgm:prSet/>
      <dgm:spPr/>
      <dgm:t>
        <a:bodyPr/>
        <a:lstStyle/>
        <a:p>
          <a:endParaRPr lang="en-US" sz="1800"/>
        </a:p>
      </dgm:t>
    </dgm:pt>
    <dgm:pt modelId="{1B733F60-7D9F-4895-AB08-0B0DF9FAC34D}" type="sibTrans" cxnId="{BC00D9FF-E5AF-47BE-9D69-04FBED87E0A8}">
      <dgm:prSet/>
      <dgm:spPr/>
      <dgm:t>
        <a:bodyPr/>
        <a:lstStyle/>
        <a:p>
          <a:endParaRPr lang="en-US" sz="1800"/>
        </a:p>
      </dgm:t>
    </dgm:pt>
    <dgm:pt modelId="{AC649ACE-B991-45C9-BF5B-ACA601862E7E}">
      <dgm:prSet phldrT="[Text]" custT="1"/>
      <dgm:spPr/>
      <dgm:t>
        <a:bodyPr/>
        <a:lstStyle/>
        <a:p>
          <a:r>
            <a:rPr lang="en-US" sz="1800" dirty="0"/>
            <a:t>Port of Hueneme</a:t>
          </a:r>
        </a:p>
        <a:p>
          <a:r>
            <a:rPr lang="en-US" sz="1200" dirty="0"/>
            <a:t>100,200 TEU</a:t>
          </a:r>
        </a:p>
        <a:p>
          <a:r>
            <a:rPr lang="en-US" sz="1100" dirty="0"/>
            <a:t>1.8 million tonnage</a:t>
          </a:r>
        </a:p>
        <a:p>
          <a:endParaRPr lang="en-US" sz="1200" dirty="0"/>
        </a:p>
      </dgm:t>
    </dgm:pt>
    <dgm:pt modelId="{BA58B2CA-B3BB-4F18-9820-FB1AD6D1C775}" type="sibTrans" cxnId="{161779E8-D7B9-46B3-8CDC-DA5F7597CBD0}">
      <dgm:prSet/>
      <dgm:spPr/>
      <dgm:t>
        <a:bodyPr/>
        <a:lstStyle/>
        <a:p>
          <a:endParaRPr lang="en-US" sz="1800"/>
        </a:p>
      </dgm:t>
    </dgm:pt>
    <dgm:pt modelId="{216FFC54-6111-4294-A0D9-706138CF9971}" type="parTrans" cxnId="{161779E8-D7B9-46B3-8CDC-DA5F7597CBD0}">
      <dgm:prSet/>
      <dgm:spPr/>
      <dgm:t>
        <a:bodyPr/>
        <a:lstStyle/>
        <a:p>
          <a:endParaRPr lang="en-US" sz="1800"/>
        </a:p>
      </dgm:t>
    </dgm:pt>
    <dgm:pt modelId="{CF55D5EB-7ACC-4AC4-AD6C-A3E009C5A163}">
      <dgm:prSet phldrT="[Text]" custT="1"/>
      <dgm:spPr/>
      <dgm:t>
        <a:bodyPr/>
        <a:lstStyle/>
        <a:p>
          <a:r>
            <a:rPr lang="en-US" sz="1800" dirty="0"/>
            <a:t>Port of San Francisco</a:t>
          </a:r>
        </a:p>
        <a:p>
          <a:r>
            <a:rPr lang="en-US" sz="1100" dirty="0"/>
            <a:t>2.2 million tonnage</a:t>
          </a:r>
        </a:p>
      </dgm:t>
    </dgm:pt>
    <dgm:pt modelId="{4D9B97DB-22E5-4B6F-874D-36D0102C8FB1}" type="sibTrans" cxnId="{D5E38142-6B98-4F97-AE2D-E905BCEF808D}">
      <dgm:prSet/>
      <dgm:spPr/>
      <dgm:t>
        <a:bodyPr/>
        <a:lstStyle/>
        <a:p>
          <a:endParaRPr lang="en-US" sz="1800"/>
        </a:p>
      </dgm:t>
    </dgm:pt>
    <dgm:pt modelId="{FEC6990C-65B1-4C3B-BD2A-FA3B9401785C}" type="parTrans" cxnId="{D5E38142-6B98-4F97-AE2D-E905BCEF808D}">
      <dgm:prSet/>
      <dgm:spPr/>
      <dgm:t>
        <a:bodyPr/>
        <a:lstStyle/>
        <a:p>
          <a:endParaRPr lang="en-US" sz="1800"/>
        </a:p>
      </dgm:t>
    </dgm:pt>
    <dgm:pt modelId="{89D5AFF1-6FFD-4F97-8B48-A7F5C1FF732D}" type="pres">
      <dgm:prSet presAssocID="{F01F0F20-2074-4734-9D30-0DA3FEFE8A67}" presName="Name0" presStyleCnt="0">
        <dgm:presLayoutVars>
          <dgm:dir/>
          <dgm:resizeHandles val="exact"/>
        </dgm:presLayoutVars>
      </dgm:prSet>
      <dgm:spPr/>
    </dgm:pt>
    <dgm:pt modelId="{8EEAD6BB-F5D2-4D7A-9281-46FF953E3045}" type="pres">
      <dgm:prSet presAssocID="{F01F0F20-2074-4734-9D30-0DA3FEFE8A67}" presName="bkgdShp" presStyleLbl="alignAccFollowNode1" presStyleIdx="0" presStyleCnt="1" custScaleY="219849" custLinFactNeighborX="-191" custLinFactNeighborY="17055"/>
      <dgm:spPr/>
    </dgm:pt>
    <dgm:pt modelId="{00FE6D68-7564-410A-9E28-D7BEA5D67E2F}" type="pres">
      <dgm:prSet presAssocID="{F01F0F20-2074-4734-9D30-0DA3FEFE8A67}" presName="linComp" presStyleCnt="0"/>
      <dgm:spPr/>
    </dgm:pt>
    <dgm:pt modelId="{D69F673F-B850-4CEB-AC20-0F60D3862A35}" type="pres">
      <dgm:prSet presAssocID="{768EE7F1-DE54-4E98-92C9-204BA575D951}" presName="compNode" presStyleCnt="0"/>
      <dgm:spPr/>
    </dgm:pt>
    <dgm:pt modelId="{BBF69F2C-E950-4335-9C17-9AAE592AB0ED}" type="pres">
      <dgm:prSet presAssocID="{768EE7F1-DE54-4E98-92C9-204BA575D951}" presName="node" presStyleLbl="node1" presStyleIdx="0" presStyleCnt="6" custScaleY="122727">
        <dgm:presLayoutVars>
          <dgm:bulletEnabled val="1"/>
        </dgm:presLayoutVars>
      </dgm:prSet>
      <dgm:spPr/>
    </dgm:pt>
    <dgm:pt modelId="{D4837754-5E26-4CD6-91E4-64DBB6C136DC}" type="pres">
      <dgm:prSet presAssocID="{768EE7F1-DE54-4E98-92C9-204BA575D951}" presName="invisiNode" presStyleLbl="node1" presStyleIdx="0" presStyleCnt="6"/>
      <dgm:spPr/>
    </dgm:pt>
    <dgm:pt modelId="{AAA8769D-8580-4FDE-8450-D3F75D3DB141}" type="pres">
      <dgm:prSet presAssocID="{768EE7F1-DE54-4E98-92C9-204BA575D951}" presName="imagNode" presStyleLbl="fgImgPlace1" presStyleIdx="0" presStyleCnt="6" custScaleY="151515" custLinFactNeighborY="-37269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13C96EC-192C-42FB-9895-B280AE6D4C38}" type="pres">
      <dgm:prSet presAssocID="{5845B0DB-4474-4F94-9587-FD39EB47F856}" presName="sibTrans" presStyleLbl="sibTrans2D1" presStyleIdx="0" presStyleCnt="0"/>
      <dgm:spPr/>
    </dgm:pt>
    <dgm:pt modelId="{ECD199BB-319A-4151-92FC-BEE8EC1483E5}" type="pres">
      <dgm:prSet presAssocID="{D9DAA6F1-050F-4852-B4C1-610E69F353D8}" presName="compNode" presStyleCnt="0"/>
      <dgm:spPr/>
    </dgm:pt>
    <dgm:pt modelId="{ADDEF9BC-1C92-4F07-A8F8-9B2344B3180C}" type="pres">
      <dgm:prSet presAssocID="{D9DAA6F1-050F-4852-B4C1-610E69F353D8}" presName="node" presStyleLbl="node1" presStyleIdx="1" presStyleCnt="6" custScaleY="122727">
        <dgm:presLayoutVars>
          <dgm:bulletEnabled val="1"/>
        </dgm:presLayoutVars>
      </dgm:prSet>
      <dgm:spPr/>
    </dgm:pt>
    <dgm:pt modelId="{1EB0CBCB-D9C1-45D3-8375-652959D522E6}" type="pres">
      <dgm:prSet presAssocID="{D9DAA6F1-050F-4852-B4C1-610E69F353D8}" presName="invisiNode" presStyleLbl="node1" presStyleIdx="1" presStyleCnt="6"/>
      <dgm:spPr/>
    </dgm:pt>
    <dgm:pt modelId="{AD0FFB19-E326-4205-918C-5808660F4532}" type="pres">
      <dgm:prSet presAssocID="{D9DAA6F1-050F-4852-B4C1-610E69F353D8}" presName="imagNode" presStyleLbl="fgImgPlace1" presStyleIdx="1" presStyleCnt="6" custScaleY="151515" custLinFactNeighborY="-20734"/>
      <dgm:spPr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A49F095-92D7-47B1-A6D6-BD0323B26970}" type="pres">
      <dgm:prSet presAssocID="{946B8CF2-D1AE-4835-AFEB-DF0DD5840D41}" presName="sibTrans" presStyleLbl="sibTrans2D1" presStyleIdx="0" presStyleCnt="0"/>
      <dgm:spPr/>
    </dgm:pt>
    <dgm:pt modelId="{419EA90F-17D8-4694-8E1E-F082097332C7}" type="pres">
      <dgm:prSet presAssocID="{55CE16BF-B799-4F62-BFF1-09A96BC92B24}" presName="compNode" presStyleCnt="0"/>
      <dgm:spPr/>
    </dgm:pt>
    <dgm:pt modelId="{A2D16C7E-E7DC-4085-8EBF-536398EE7351}" type="pres">
      <dgm:prSet presAssocID="{55CE16BF-B799-4F62-BFF1-09A96BC92B24}" presName="node" presStyleLbl="node1" presStyleIdx="2" presStyleCnt="6" custScaleY="122727">
        <dgm:presLayoutVars>
          <dgm:bulletEnabled val="1"/>
        </dgm:presLayoutVars>
      </dgm:prSet>
      <dgm:spPr/>
    </dgm:pt>
    <dgm:pt modelId="{2714E119-EFA3-47E7-A53C-57072D86E994}" type="pres">
      <dgm:prSet presAssocID="{55CE16BF-B799-4F62-BFF1-09A96BC92B24}" presName="invisiNode" presStyleLbl="node1" presStyleIdx="2" presStyleCnt="6"/>
      <dgm:spPr/>
    </dgm:pt>
    <dgm:pt modelId="{33895775-C33B-4D63-805B-F7B0EFEF6CF1}" type="pres">
      <dgm:prSet presAssocID="{55CE16BF-B799-4F62-BFF1-09A96BC92B24}" presName="imagNode" presStyleLbl="fgImgPlace1" presStyleIdx="2" presStyleCnt="6" custScaleY="151515" custLinFactNeighborX="-635" custLinFactNeighborY="-20734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D81603F-0212-4DE5-9489-93DC9BD959FE}" type="pres">
      <dgm:prSet presAssocID="{7812BA82-6708-4CE4-A71D-1DA58D1AD916}" presName="sibTrans" presStyleLbl="sibTrans2D1" presStyleIdx="0" presStyleCnt="0"/>
      <dgm:spPr/>
    </dgm:pt>
    <dgm:pt modelId="{03FE11F4-11FC-4638-8950-DA062E89DFD5}" type="pres">
      <dgm:prSet presAssocID="{9350CFAF-FF8A-49F2-8AFF-371E2F90FE50}" presName="compNode" presStyleCnt="0"/>
      <dgm:spPr/>
    </dgm:pt>
    <dgm:pt modelId="{D86AA39B-B1E9-459D-B07D-53B2ED0657DE}" type="pres">
      <dgm:prSet presAssocID="{9350CFAF-FF8A-49F2-8AFF-371E2F90FE50}" presName="node" presStyleLbl="node1" presStyleIdx="3" presStyleCnt="6" custScaleY="122727">
        <dgm:presLayoutVars>
          <dgm:bulletEnabled val="1"/>
        </dgm:presLayoutVars>
      </dgm:prSet>
      <dgm:spPr/>
    </dgm:pt>
    <dgm:pt modelId="{C1D5B473-CDB7-44AA-B838-2EF71A677C62}" type="pres">
      <dgm:prSet presAssocID="{9350CFAF-FF8A-49F2-8AFF-371E2F90FE50}" presName="invisiNode" presStyleLbl="node1" presStyleIdx="3" presStyleCnt="6"/>
      <dgm:spPr/>
    </dgm:pt>
    <dgm:pt modelId="{CA348CB9-6DDD-4B94-B4CC-C0A423F55A4E}" type="pres">
      <dgm:prSet presAssocID="{9350CFAF-FF8A-49F2-8AFF-371E2F90FE50}" presName="imagNode" presStyleLbl="fgImgPlace1" presStyleIdx="3" presStyleCnt="6" custScaleY="151515" custLinFactNeighborX="30" custLinFactNeighborY="-20971"/>
      <dgm:spPr>
        <a:blipFill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10995CE-DA49-427A-8E92-A56E7F533AC8}" type="pres">
      <dgm:prSet presAssocID="{1B733F60-7D9F-4895-AB08-0B0DF9FAC34D}" presName="sibTrans" presStyleLbl="sibTrans2D1" presStyleIdx="0" presStyleCnt="0"/>
      <dgm:spPr/>
    </dgm:pt>
    <dgm:pt modelId="{CC58EA54-8DB3-4B44-A3F2-451C23BD6FCA}" type="pres">
      <dgm:prSet presAssocID="{AC649ACE-B991-45C9-BF5B-ACA601862E7E}" presName="compNode" presStyleCnt="0"/>
      <dgm:spPr/>
    </dgm:pt>
    <dgm:pt modelId="{003CFE47-5613-47AD-8359-94CB2D6FD2BD}" type="pres">
      <dgm:prSet presAssocID="{AC649ACE-B991-45C9-BF5B-ACA601862E7E}" presName="node" presStyleLbl="node1" presStyleIdx="4" presStyleCnt="6" custScaleY="122727">
        <dgm:presLayoutVars>
          <dgm:bulletEnabled val="1"/>
        </dgm:presLayoutVars>
      </dgm:prSet>
      <dgm:spPr/>
    </dgm:pt>
    <dgm:pt modelId="{89EB5903-8B7A-4704-923D-5A3E8D5C3A55}" type="pres">
      <dgm:prSet presAssocID="{AC649ACE-B991-45C9-BF5B-ACA601862E7E}" presName="invisiNode" presStyleLbl="node1" presStyleIdx="4" presStyleCnt="6"/>
      <dgm:spPr/>
    </dgm:pt>
    <dgm:pt modelId="{B428E223-6BD1-4484-A5AD-067555C0E7A7}" type="pres">
      <dgm:prSet presAssocID="{AC649ACE-B991-45C9-BF5B-ACA601862E7E}" presName="imagNode" presStyleLbl="fgImgPlace1" presStyleIdx="4" presStyleCnt="6" custScaleY="151515" custLinFactNeighborX="635" custLinFactNeighborY="-23923"/>
      <dgm:spPr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9533111-2319-45C7-B535-A79E7A2447C6}" type="pres">
      <dgm:prSet presAssocID="{BA58B2CA-B3BB-4F18-9820-FB1AD6D1C775}" presName="sibTrans" presStyleLbl="sibTrans2D1" presStyleIdx="0" presStyleCnt="0"/>
      <dgm:spPr/>
    </dgm:pt>
    <dgm:pt modelId="{744456A4-8036-40A7-88B4-5DF0F3D48D4B}" type="pres">
      <dgm:prSet presAssocID="{CF55D5EB-7ACC-4AC4-AD6C-A3E009C5A163}" presName="compNode" presStyleCnt="0"/>
      <dgm:spPr/>
    </dgm:pt>
    <dgm:pt modelId="{89599121-8895-4B02-88D2-CD71489A7670}" type="pres">
      <dgm:prSet presAssocID="{CF55D5EB-7ACC-4AC4-AD6C-A3E009C5A163}" presName="node" presStyleLbl="node1" presStyleIdx="5" presStyleCnt="6" custScaleY="122727">
        <dgm:presLayoutVars>
          <dgm:bulletEnabled val="1"/>
        </dgm:presLayoutVars>
      </dgm:prSet>
      <dgm:spPr/>
    </dgm:pt>
    <dgm:pt modelId="{DCE40C65-2238-428D-8E12-B03217D95697}" type="pres">
      <dgm:prSet presAssocID="{CF55D5EB-7ACC-4AC4-AD6C-A3E009C5A163}" presName="invisiNode" presStyleLbl="node1" presStyleIdx="5" presStyleCnt="6"/>
      <dgm:spPr/>
    </dgm:pt>
    <dgm:pt modelId="{7E6D9783-A292-46D4-9B10-48C3D3CEAB81}" type="pres">
      <dgm:prSet presAssocID="{CF55D5EB-7ACC-4AC4-AD6C-A3E009C5A163}" presName="imagNode" presStyleLbl="fgImgPlace1" presStyleIdx="5" presStyleCnt="6" custScaleY="151515" custLinFactNeighborX="-196" custLinFactNeighborY="-20734"/>
      <dgm:spPr>
        <a:blipFill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BD6AF709-C57A-4FBA-9A09-DB3D8AEDDA02}" type="presOf" srcId="{9350CFAF-FF8A-49F2-8AFF-371E2F90FE50}" destId="{D86AA39B-B1E9-459D-B07D-53B2ED0657DE}" srcOrd="0" destOrd="0" presId="urn:microsoft.com/office/officeart/2005/8/layout/pList2"/>
    <dgm:cxn modelId="{FF16B317-3072-4347-913D-B8C2A8743BAF}" srcId="{F01F0F20-2074-4734-9D30-0DA3FEFE8A67}" destId="{D9DAA6F1-050F-4852-B4C1-610E69F353D8}" srcOrd="1" destOrd="0" parTransId="{B6949845-B6E2-44A1-BB43-6BDF71929BDD}" sibTransId="{946B8CF2-D1AE-4835-AFEB-DF0DD5840D41}"/>
    <dgm:cxn modelId="{6323AB18-D3CF-49D7-A7FE-361622773DA0}" srcId="{F01F0F20-2074-4734-9D30-0DA3FEFE8A67}" destId="{768EE7F1-DE54-4E98-92C9-204BA575D951}" srcOrd="0" destOrd="0" parTransId="{D6085FC0-087F-42A4-9948-A3BEA5C3A0D8}" sibTransId="{5845B0DB-4474-4F94-9587-FD39EB47F856}"/>
    <dgm:cxn modelId="{D3EF311D-B243-4A46-BA39-2E435EF6EB98}" type="presOf" srcId="{F01F0F20-2074-4734-9D30-0DA3FEFE8A67}" destId="{89D5AFF1-6FFD-4F97-8B48-A7F5C1FF732D}" srcOrd="0" destOrd="0" presId="urn:microsoft.com/office/officeart/2005/8/layout/pList2"/>
    <dgm:cxn modelId="{B6DEF91F-D6DE-4F34-A5A3-1DC7BC88DAA4}" type="presOf" srcId="{1B733F60-7D9F-4895-AB08-0B0DF9FAC34D}" destId="{C10995CE-DA49-427A-8E92-A56E7F533AC8}" srcOrd="0" destOrd="0" presId="urn:microsoft.com/office/officeart/2005/8/layout/pList2"/>
    <dgm:cxn modelId="{4C819E32-E6ED-439D-8EB9-7C637DE5000D}" type="presOf" srcId="{CF55D5EB-7ACC-4AC4-AD6C-A3E009C5A163}" destId="{89599121-8895-4B02-88D2-CD71489A7670}" srcOrd="0" destOrd="0" presId="urn:microsoft.com/office/officeart/2005/8/layout/pList2"/>
    <dgm:cxn modelId="{D5E38142-6B98-4F97-AE2D-E905BCEF808D}" srcId="{F01F0F20-2074-4734-9D30-0DA3FEFE8A67}" destId="{CF55D5EB-7ACC-4AC4-AD6C-A3E009C5A163}" srcOrd="5" destOrd="0" parTransId="{FEC6990C-65B1-4C3B-BD2A-FA3B9401785C}" sibTransId="{4D9B97DB-22E5-4B6F-874D-36D0102C8FB1}"/>
    <dgm:cxn modelId="{51BD1D56-DA34-4132-ADB2-751E7FBED19F}" type="presOf" srcId="{768EE7F1-DE54-4E98-92C9-204BA575D951}" destId="{BBF69F2C-E950-4335-9C17-9AAE592AB0ED}" srcOrd="0" destOrd="0" presId="urn:microsoft.com/office/officeart/2005/8/layout/pList2"/>
    <dgm:cxn modelId="{6120CD62-81FA-4336-AAD1-D42E1036AFC0}" type="presOf" srcId="{D9DAA6F1-050F-4852-B4C1-610E69F353D8}" destId="{ADDEF9BC-1C92-4F07-A8F8-9B2344B3180C}" srcOrd="0" destOrd="0" presId="urn:microsoft.com/office/officeart/2005/8/layout/pList2"/>
    <dgm:cxn modelId="{D28C7A93-9C78-4E50-9F07-04B595F54ABE}" type="presOf" srcId="{BA58B2CA-B3BB-4F18-9820-FB1AD6D1C775}" destId="{19533111-2319-45C7-B535-A79E7A2447C6}" srcOrd="0" destOrd="0" presId="urn:microsoft.com/office/officeart/2005/8/layout/pList2"/>
    <dgm:cxn modelId="{BF8E6F94-0696-4DCF-8CDE-851F19864745}" type="presOf" srcId="{5845B0DB-4474-4F94-9587-FD39EB47F856}" destId="{113C96EC-192C-42FB-9895-B280AE6D4C38}" srcOrd="0" destOrd="0" presId="urn:microsoft.com/office/officeart/2005/8/layout/pList2"/>
    <dgm:cxn modelId="{C33278A2-4172-4BA8-83D5-07B537245296}" type="presOf" srcId="{7812BA82-6708-4CE4-A71D-1DA58D1AD916}" destId="{BD81603F-0212-4DE5-9489-93DC9BD959FE}" srcOrd="0" destOrd="0" presId="urn:microsoft.com/office/officeart/2005/8/layout/pList2"/>
    <dgm:cxn modelId="{9ECD71B9-7F9E-4FA1-A14D-A634DDBEB2D3}" type="presOf" srcId="{AC649ACE-B991-45C9-BF5B-ACA601862E7E}" destId="{003CFE47-5613-47AD-8359-94CB2D6FD2BD}" srcOrd="0" destOrd="0" presId="urn:microsoft.com/office/officeart/2005/8/layout/pList2"/>
    <dgm:cxn modelId="{6EC93CC6-C588-4D8A-89B5-B91B2E06EDD5}" type="presOf" srcId="{55CE16BF-B799-4F62-BFF1-09A96BC92B24}" destId="{A2D16C7E-E7DC-4085-8EBF-536398EE7351}" srcOrd="0" destOrd="0" presId="urn:microsoft.com/office/officeart/2005/8/layout/pList2"/>
    <dgm:cxn modelId="{466B9DC7-2220-411C-A46E-BBB804639DBE}" type="presOf" srcId="{946B8CF2-D1AE-4835-AFEB-DF0DD5840D41}" destId="{CA49F095-92D7-47B1-A6D6-BD0323B26970}" srcOrd="0" destOrd="0" presId="urn:microsoft.com/office/officeart/2005/8/layout/pList2"/>
    <dgm:cxn modelId="{54331DE6-CE78-495C-B7F9-1A133F811FEA}" srcId="{F01F0F20-2074-4734-9D30-0DA3FEFE8A67}" destId="{55CE16BF-B799-4F62-BFF1-09A96BC92B24}" srcOrd="2" destOrd="0" parTransId="{09578CBF-4766-4EEC-BA21-4BFBA0BCE00B}" sibTransId="{7812BA82-6708-4CE4-A71D-1DA58D1AD916}"/>
    <dgm:cxn modelId="{161779E8-D7B9-46B3-8CDC-DA5F7597CBD0}" srcId="{F01F0F20-2074-4734-9D30-0DA3FEFE8A67}" destId="{AC649ACE-B991-45C9-BF5B-ACA601862E7E}" srcOrd="4" destOrd="0" parTransId="{216FFC54-6111-4294-A0D9-706138CF9971}" sibTransId="{BA58B2CA-B3BB-4F18-9820-FB1AD6D1C775}"/>
    <dgm:cxn modelId="{BC00D9FF-E5AF-47BE-9D69-04FBED87E0A8}" srcId="{F01F0F20-2074-4734-9D30-0DA3FEFE8A67}" destId="{9350CFAF-FF8A-49F2-8AFF-371E2F90FE50}" srcOrd="3" destOrd="0" parTransId="{A805FF9F-DB92-459D-87E0-1910930F390E}" sibTransId="{1B733F60-7D9F-4895-AB08-0B0DF9FAC34D}"/>
    <dgm:cxn modelId="{204E5F18-756A-4215-BC93-5A45F7B9DC3F}" type="presParOf" srcId="{89D5AFF1-6FFD-4F97-8B48-A7F5C1FF732D}" destId="{8EEAD6BB-F5D2-4D7A-9281-46FF953E3045}" srcOrd="0" destOrd="0" presId="urn:microsoft.com/office/officeart/2005/8/layout/pList2"/>
    <dgm:cxn modelId="{0AFCB653-6C01-4AED-B798-B0301BF00461}" type="presParOf" srcId="{89D5AFF1-6FFD-4F97-8B48-A7F5C1FF732D}" destId="{00FE6D68-7564-410A-9E28-D7BEA5D67E2F}" srcOrd="1" destOrd="0" presId="urn:microsoft.com/office/officeart/2005/8/layout/pList2"/>
    <dgm:cxn modelId="{1C969577-EAAD-4F00-95B7-E7CFCFC2FBD9}" type="presParOf" srcId="{00FE6D68-7564-410A-9E28-D7BEA5D67E2F}" destId="{D69F673F-B850-4CEB-AC20-0F60D3862A35}" srcOrd="0" destOrd="0" presId="urn:microsoft.com/office/officeart/2005/8/layout/pList2"/>
    <dgm:cxn modelId="{44943B28-886C-4183-91F7-D31E3AE7A560}" type="presParOf" srcId="{D69F673F-B850-4CEB-AC20-0F60D3862A35}" destId="{BBF69F2C-E950-4335-9C17-9AAE592AB0ED}" srcOrd="0" destOrd="0" presId="urn:microsoft.com/office/officeart/2005/8/layout/pList2"/>
    <dgm:cxn modelId="{84480224-9AEE-4EAE-9CC5-44956B84D536}" type="presParOf" srcId="{D69F673F-B850-4CEB-AC20-0F60D3862A35}" destId="{D4837754-5E26-4CD6-91E4-64DBB6C136DC}" srcOrd="1" destOrd="0" presId="urn:microsoft.com/office/officeart/2005/8/layout/pList2"/>
    <dgm:cxn modelId="{377B670B-077D-465B-88F8-E4FD7B31E690}" type="presParOf" srcId="{D69F673F-B850-4CEB-AC20-0F60D3862A35}" destId="{AAA8769D-8580-4FDE-8450-D3F75D3DB141}" srcOrd="2" destOrd="0" presId="urn:microsoft.com/office/officeart/2005/8/layout/pList2"/>
    <dgm:cxn modelId="{105092CD-597B-4089-A56F-B277FFD451E7}" type="presParOf" srcId="{00FE6D68-7564-410A-9E28-D7BEA5D67E2F}" destId="{113C96EC-192C-42FB-9895-B280AE6D4C38}" srcOrd="1" destOrd="0" presId="urn:microsoft.com/office/officeart/2005/8/layout/pList2"/>
    <dgm:cxn modelId="{CAFD8585-EB5D-46AB-BB5C-22C7A32E1D49}" type="presParOf" srcId="{00FE6D68-7564-410A-9E28-D7BEA5D67E2F}" destId="{ECD199BB-319A-4151-92FC-BEE8EC1483E5}" srcOrd="2" destOrd="0" presId="urn:microsoft.com/office/officeart/2005/8/layout/pList2"/>
    <dgm:cxn modelId="{A66B8A44-E7C2-4C69-BD50-BB8A1E33CD43}" type="presParOf" srcId="{ECD199BB-319A-4151-92FC-BEE8EC1483E5}" destId="{ADDEF9BC-1C92-4F07-A8F8-9B2344B3180C}" srcOrd="0" destOrd="0" presId="urn:microsoft.com/office/officeart/2005/8/layout/pList2"/>
    <dgm:cxn modelId="{91A3C82F-DB34-4ACE-BF42-D194B5616486}" type="presParOf" srcId="{ECD199BB-319A-4151-92FC-BEE8EC1483E5}" destId="{1EB0CBCB-D9C1-45D3-8375-652959D522E6}" srcOrd="1" destOrd="0" presId="urn:microsoft.com/office/officeart/2005/8/layout/pList2"/>
    <dgm:cxn modelId="{8FE98D91-6A12-4357-9AAE-D9B2D83EEB0F}" type="presParOf" srcId="{ECD199BB-319A-4151-92FC-BEE8EC1483E5}" destId="{AD0FFB19-E326-4205-918C-5808660F4532}" srcOrd="2" destOrd="0" presId="urn:microsoft.com/office/officeart/2005/8/layout/pList2"/>
    <dgm:cxn modelId="{4E883F29-6477-4365-B31B-0945C543A6BF}" type="presParOf" srcId="{00FE6D68-7564-410A-9E28-D7BEA5D67E2F}" destId="{CA49F095-92D7-47B1-A6D6-BD0323B26970}" srcOrd="3" destOrd="0" presId="urn:microsoft.com/office/officeart/2005/8/layout/pList2"/>
    <dgm:cxn modelId="{4D04329A-BF4B-48D8-8C65-CC28EDCD3EC5}" type="presParOf" srcId="{00FE6D68-7564-410A-9E28-D7BEA5D67E2F}" destId="{419EA90F-17D8-4694-8E1E-F082097332C7}" srcOrd="4" destOrd="0" presId="urn:microsoft.com/office/officeart/2005/8/layout/pList2"/>
    <dgm:cxn modelId="{C11B1D7C-27C9-4297-9660-09C6BC013B9E}" type="presParOf" srcId="{419EA90F-17D8-4694-8E1E-F082097332C7}" destId="{A2D16C7E-E7DC-4085-8EBF-536398EE7351}" srcOrd="0" destOrd="0" presId="urn:microsoft.com/office/officeart/2005/8/layout/pList2"/>
    <dgm:cxn modelId="{C797C0B2-250F-4469-A183-D03075358D2C}" type="presParOf" srcId="{419EA90F-17D8-4694-8E1E-F082097332C7}" destId="{2714E119-EFA3-47E7-A53C-57072D86E994}" srcOrd="1" destOrd="0" presId="urn:microsoft.com/office/officeart/2005/8/layout/pList2"/>
    <dgm:cxn modelId="{E198E3A2-A8C3-4E8C-9F5A-DBD2D28E91FB}" type="presParOf" srcId="{419EA90F-17D8-4694-8E1E-F082097332C7}" destId="{33895775-C33B-4D63-805B-F7B0EFEF6CF1}" srcOrd="2" destOrd="0" presId="urn:microsoft.com/office/officeart/2005/8/layout/pList2"/>
    <dgm:cxn modelId="{35203246-8A60-4294-8F6E-57996E56A0F0}" type="presParOf" srcId="{00FE6D68-7564-410A-9E28-D7BEA5D67E2F}" destId="{BD81603F-0212-4DE5-9489-93DC9BD959FE}" srcOrd="5" destOrd="0" presId="urn:microsoft.com/office/officeart/2005/8/layout/pList2"/>
    <dgm:cxn modelId="{4C7B6B91-2CD1-4CA7-B497-EF409A153A4A}" type="presParOf" srcId="{00FE6D68-7564-410A-9E28-D7BEA5D67E2F}" destId="{03FE11F4-11FC-4638-8950-DA062E89DFD5}" srcOrd="6" destOrd="0" presId="urn:microsoft.com/office/officeart/2005/8/layout/pList2"/>
    <dgm:cxn modelId="{EDB1A151-7CFB-44C1-9D36-7F8ECC0E7337}" type="presParOf" srcId="{03FE11F4-11FC-4638-8950-DA062E89DFD5}" destId="{D86AA39B-B1E9-459D-B07D-53B2ED0657DE}" srcOrd="0" destOrd="0" presId="urn:microsoft.com/office/officeart/2005/8/layout/pList2"/>
    <dgm:cxn modelId="{1B8C5073-949A-45EC-A209-01D3820BE998}" type="presParOf" srcId="{03FE11F4-11FC-4638-8950-DA062E89DFD5}" destId="{C1D5B473-CDB7-44AA-B838-2EF71A677C62}" srcOrd="1" destOrd="0" presId="urn:microsoft.com/office/officeart/2005/8/layout/pList2"/>
    <dgm:cxn modelId="{8630D6A4-752B-4774-A97B-761C42D222F1}" type="presParOf" srcId="{03FE11F4-11FC-4638-8950-DA062E89DFD5}" destId="{CA348CB9-6DDD-4B94-B4CC-C0A423F55A4E}" srcOrd="2" destOrd="0" presId="urn:microsoft.com/office/officeart/2005/8/layout/pList2"/>
    <dgm:cxn modelId="{DBB3E989-9B69-4B38-935D-0F482E16787F}" type="presParOf" srcId="{00FE6D68-7564-410A-9E28-D7BEA5D67E2F}" destId="{C10995CE-DA49-427A-8E92-A56E7F533AC8}" srcOrd="7" destOrd="0" presId="urn:microsoft.com/office/officeart/2005/8/layout/pList2"/>
    <dgm:cxn modelId="{487C6D8A-A9E8-45F6-8A5D-6381F1557F5F}" type="presParOf" srcId="{00FE6D68-7564-410A-9E28-D7BEA5D67E2F}" destId="{CC58EA54-8DB3-4B44-A3F2-451C23BD6FCA}" srcOrd="8" destOrd="0" presId="urn:microsoft.com/office/officeart/2005/8/layout/pList2"/>
    <dgm:cxn modelId="{6C483EF2-D559-49DD-81CC-073DA7C97405}" type="presParOf" srcId="{CC58EA54-8DB3-4B44-A3F2-451C23BD6FCA}" destId="{003CFE47-5613-47AD-8359-94CB2D6FD2BD}" srcOrd="0" destOrd="0" presId="urn:microsoft.com/office/officeart/2005/8/layout/pList2"/>
    <dgm:cxn modelId="{4423F358-BA48-4944-A69F-26CD48C3659A}" type="presParOf" srcId="{CC58EA54-8DB3-4B44-A3F2-451C23BD6FCA}" destId="{89EB5903-8B7A-4704-923D-5A3E8D5C3A55}" srcOrd="1" destOrd="0" presId="urn:microsoft.com/office/officeart/2005/8/layout/pList2"/>
    <dgm:cxn modelId="{6F1C64D0-083A-419C-BE3E-332FC01D939D}" type="presParOf" srcId="{CC58EA54-8DB3-4B44-A3F2-451C23BD6FCA}" destId="{B428E223-6BD1-4484-A5AD-067555C0E7A7}" srcOrd="2" destOrd="0" presId="urn:microsoft.com/office/officeart/2005/8/layout/pList2"/>
    <dgm:cxn modelId="{CFFEA8FD-FD89-4B39-98E7-55B97D42396C}" type="presParOf" srcId="{00FE6D68-7564-410A-9E28-D7BEA5D67E2F}" destId="{19533111-2319-45C7-B535-A79E7A2447C6}" srcOrd="9" destOrd="0" presId="urn:microsoft.com/office/officeart/2005/8/layout/pList2"/>
    <dgm:cxn modelId="{28B840C9-BEDA-42B8-9CD8-2FCC88B0A698}" type="presParOf" srcId="{00FE6D68-7564-410A-9E28-D7BEA5D67E2F}" destId="{744456A4-8036-40A7-88B4-5DF0F3D48D4B}" srcOrd="10" destOrd="0" presId="urn:microsoft.com/office/officeart/2005/8/layout/pList2"/>
    <dgm:cxn modelId="{4024E404-2069-41E0-B873-6833430BEEC1}" type="presParOf" srcId="{744456A4-8036-40A7-88B4-5DF0F3D48D4B}" destId="{89599121-8895-4B02-88D2-CD71489A7670}" srcOrd="0" destOrd="0" presId="urn:microsoft.com/office/officeart/2005/8/layout/pList2"/>
    <dgm:cxn modelId="{A5248944-BCCB-4858-8DFF-B9A372F319EF}" type="presParOf" srcId="{744456A4-8036-40A7-88B4-5DF0F3D48D4B}" destId="{DCE40C65-2238-428D-8E12-B03217D95697}" srcOrd="1" destOrd="0" presId="urn:microsoft.com/office/officeart/2005/8/layout/pList2"/>
    <dgm:cxn modelId="{B8093925-0846-4F3C-A466-DAF57CBA3004}" type="presParOf" srcId="{744456A4-8036-40A7-88B4-5DF0F3D48D4B}" destId="{7E6D9783-A292-46D4-9B10-48C3D3CEAB81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0EF150B-9FED-4C8B-8C6A-C993F558CAE7}" type="doc">
      <dgm:prSet loTypeId="urn:microsoft.com/office/officeart/2005/8/layout/pList2" loCatId="list" qsTypeId="urn:microsoft.com/office/officeart/2005/8/quickstyle/simple1" qsCatId="simple" csTypeId="urn:microsoft.com/office/officeart/2005/8/colors/accent2_2" csCatId="accent2" phldr="1"/>
      <dgm:spPr/>
    </dgm:pt>
    <dgm:pt modelId="{2338A31E-3C98-4A77-90A7-6ACAE94EDD89}">
      <dgm:prSet phldrT="[Text]" custT="1"/>
      <dgm:spPr/>
      <dgm:t>
        <a:bodyPr/>
        <a:lstStyle/>
        <a:p>
          <a:r>
            <a:rPr lang="en-US" sz="1800" dirty="0"/>
            <a:t>Port of Richmond</a:t>
          </a:r>
        </a:p>
        <a:p>
          <a:r>
            <a:rPr lang="en-US" sz="1100" dirty="0"/>
            <a:t>21.0 million tonnage</a:t>
          </a:r>
        </a:p>
        <a:p>
          <a:endParaRPr lang="en-US" sz="1800" dirty="0"/>
        </a:p>
      </dgm:t>
    </dgm:pt>
    <dgm:pt modelId="{F7D8AFAD-71B6-47AC-A77C-234F8D45BE39}" type="parTrans" cxnId="{79BB7842-A88D-4910-A2E1-DB3EC6FBCA50}">
      <dgm:prSet/>
      <dgm:spPr/>
      <dgm:t>
        <a:bodyPr/>
        <a:lstStyle/>
        <a:p>
          <a:endParaRPr lang="en-US" sz="1800"/>
        </a:p>
      </dgm:t>
    </dgm:pt>
    <dgm:pt modelId="{F495228D-E114-4E93-B321-E74313F52F93}" type="sibTrans" cxnId="{79BB7842-A88D-4910-A2E1-DB3EC6FBCA50}">
      <dgm:prSet/>
      <dgm:spPr/>
      <dgm:t>
        <a:bodyPr/>
        <a:lstStyle/>
        <a:p>
          <a:endParaRPr lang="en-US" sz="1800"/>
        </a:p>
      </dgm:t>
    </dgm:pt>
    <dgm:pt modelId="{D61CBBB0-307C-4439-BCA8-1A30E5DCC000}">
      <dgm:prSet phldrT="[Text]" custT="1"/>
      <dgm:spPr/>
      <dgm:t>
        <a:bodyPr/>
        <a:lstStyle/>
        <a:p>
          <a:r>
            <a:rPr lang="en-US" sz="1800" dirty="0"/>
            <a:t>Port of West Sacramento</a:t>
          </a:r>
        </a:p>
        <a:p>
          <a:r>
            <a:rPr lang="en-US" sz="1100" dirty="0"/>
            <a:t>1.2 million tonnage</a:t>
          </a:r>
        </a:p>
      </dgm:t>
    </dgm:pt>
    <dgm:pt modelId="{997260DD-ACE3-4616-8818-30545DDEB980}" type="parTrans" cxnId="{07E82548-76B3-4B7C-8E8C-D359504BB8E6}">
      <dgm:prSet/>
      <dgm:spPr/>
      <dgm:t>
        <a:bodyPr/>
        <a:lstStyle/>
        <a:p>
          <a:endParaRPr lang="en-US" sz="1800"/>
        </a:p>
      </dgm:t>
    </dgm:pt>
    <dgm:pt modelId="{D59CB18E-07B2-4F93-ADBF-D88F79B1863A}" type="sibTrans" cxnId="{07E82548-76B3-4B7C-8E8C-D359504BB8E6}">
      <dgm:prSet/>
      <dgm:spPr/>
      <dgm:t>
        <a:bodyPr/>
        <a:lstStyle/>
        <a:p>
          <a:endParaRPr lang="en-US" sz="1800"/>
        </a:p>
      </dgm:t>
    </dgm:pt>
    <dgm:pt modelId="{ABCB8331-A365-4041-BF58-C84E5E2FF8AA}">
      <dgm:prSet phldrT="[Text]" custT="1"/>
      <dgm:spPr/>
      <dgm:t>
        <a:bodyPr/>
        <a:lstStyle/>
        <a:p>
          <a:r>
            <a:rPr lang="en-US" sz="1600" dirty="0"/>
            <a:t>Port of Humboldt Bay</a:t>
          </a:r>
        </a:p>
      </dgm:t>
    </dgm:pt>
    <dgm:pt modelId="{03A931E0-8092-42F7-85B3-E5B0AE183187}" type="parTrans" cxnId="{BC1F2C2D-5358-4519-BA6E-ED1DA83F92CD}">
      <dgm:prSet/>
      <dgm:spPr/>
      <dgm:t>
        <a:bodyPr/>
        <a:lstStyle/>
        <a:p>
          <a:endParaRPr lang="en-US" sz="1800"/>
        </a:p>
      </dgm:t>
    </dgm:pt>
    <dgm:pt modelId="{9BDA14AB-5394-47D6-82C9-67C3322793A9}" type="sibTrans" cxnId="{BC1F2C2D-5358-4519-BA6E-ED1DA83F92CD}">
      <dgm:prSet/>
      <dgm:spPr/>
      <dgm:t>
        <a:bodyPr/>
        <a:lstStyle/>
        <a:p>
          <a:endParaRPr lang="en-US" sz="1800"/>
        </a:p>
      </dgm:t>
    </dgm:pt>
    <dgm:pt modelId="{4417BAFD-27DE-44D2-863E-F91B96C81E06}">
      <dgm:prSet phldrT="[Text]" custT="1"/>
      <dgm:spPr/>
      <dgm:t>
        <a:bodyPr/>
        <a:lstStyle/>
        <a:p>
          <a:r>
            <a:rPr lang="en-US" sz="1600" dirty="0"/>
            <a:t>Port of Redwood City</a:t>
          </a:r>
        </a:p>
        <a:p>
          <a:r>
            <a:rPr lang="en-US" sz="1200" dirty="0"/>
            <a:t>1.9 million tonnage</a:t>
          </a:r>
        </a:p>
        <a:p>
          <a:endParaRPr lang="en-US" sz="1800" dirty="0"/>
        </a:p>
      </dgm:t>
    </dgm:pt>
    <dgm:pt modelId="{64F3241A-3303-4347-A490-9C6F6B63AADB}" type="parTrans" cxnId="{ECD92AD5-D815-4D10-A222-61A3E7E0D5AC}">
      <dgm:prSet/>
      <dgm:spPr/>
      <dgm:t>
        <a:bodyPr/>
        <a:lstStyle/>
        <a:p>
          <a:endParaRPr lang="en-US" sz="1800"/>
        </a:p>
      </dgm:t>
    </dgm:pt>
    <dgm:pt modelId="{A4D38079-9EC7-46F3-AB8B-0FF764F726DE}" type="sibTrans" cxnId="{ECD92AD5-D815-4D10-A222-61A3E7E0D5AC}">
      <dgm:prSet/>
      <dgm:spPr/>
      <dgm:t>
        <a:bodyPr/>
        <a:lstStyle/>
        <a:p>
          <a:endParaRPr lang="en-US" sz="1800"/>
        </a:p>
      </dgm:t>
    </dgm:pt>
    <dgm:pt modelId="{EB762999-D522-4AE5-93D3-E095B561623A}">
      <dgm:prSet phldrT="[Text]" custT="1"/>
      <dgm:spPr/>
      <dgm:t>
        <a:bodyPr/>
        <a:lstStyle/>
        <a:p>
          <a:r>
            <a:rPr lang="en-US" sz="1800" dirty="0"/>
            <a:t>Port of Stockton</a:t>
          </a:r>
        </a:p>
        <a:p>
          <a:r>
            <a:rPr lang="en-US" sz="1100" dirty="0"/>
            <a:t>4.6 million tonnage</a:t>
          </a:r>
        </a:p>
      </dgm:t>
    </dgm:pt>
    <dgm:pt modelId="{A2DA3AD4-240B-478A-B10F-27370026BEA9}" type="sibTrans" cxnId="{25831D68-D556-4C78-81C2-DED5311EA8F2}">
      <dgm:prSet/>
      <dgm:spPr/>
      <dgm:t>
        <a:bodyPr/>
        <a:lstStyle/>
        <a:p>
          <a:endParaRPr lang="en-US" sz="1800"/>
        </a:p>
      </dgm:t>
    </dgm:pt>
    <dgm:pt modelId="{C5529731-A2AE-4534-8746-0AC12A202146}" type="parTrans" cxnId="{25831D68-D556-4C78-81C2-DED5311EA8F2}">
      <dgm:prSet/>
      <dgm:spPr/>
      <dgm:t>
        <a:bodyPr/>
        <a:lstStyle/>
        <a:p>
          <a:endParaRPr lang="en-US" sz="1800"/>
        </a:p>
      </dgm:t>
    </dgm:pt>
    <dgm:pt modelId="{8996DEF9-BA86-435E-ADFC-36A5A2CFB9B7}">
      <dgm:prSet phldrT="[Text]" custT="1"/>
      <dgm:spPr/>
      <dgm:t>
        <a:bodyPr/>
        <a:lstStyle/>
        <a:p>
          <a:r>
            <a:rPr lang="en-US" sz="1800" dirty="0"/>
            <a:t>Port of Benicia</a:t>
          </a:r>
        </a:p>
      </dgm:t>
    </dgm:pt>
    <dgm:pt modelId="{623C30B1-8152-4F90-8355-2D3568F71466}" type="parTrans" cxnId="{44DAA2F2-1F7C-4B05-887E-8BE54C3BEFB9}">
      <dgm:prSet/>
      <dgm:spPr/>
      <dgm:t>
        <a:bodyPr/>
        <a:lstStyle/>
        <a:p>
          <a:endParaRPr lang="en-US" sz="1800"/>
        </a:p>
      </dgm:t>
    </dgm:pt>
    <dgm:pt modelId="{36490964-34A1-4E5D-BD8B-9417B458F482}" type="sibTrans" cxnId="{44DAA2F2-1F7C-4B05-887E-8BE54C3BEFB9}">
      <dgm:prSet/>
      <dgm:spPr/>
      <dgm:t>
        <a:bodyPr/>
        <a:lstStyle/>
        <a:p>
          <a:endParaRPr lang="en-US" sz="1800"/>
        </a:p>
      </dgm:t>
    </dgm:pt>
    <dgm:pt modelId="{B62747D3-2D0A-4961-9167-70BAF50CF59C}" type="pres">
      <dgm:prSet presAssocID="{A0EF150B-9FED-4C8B-8C6A-C993F558CAE7}" presName="Name0" presStyleCnt="0">
        <dgm:presLayoutVars>
          <dgm:dir/>
          <dgm:resizeHandles val="exact"/>
        </dgm:presLayoutVars>
      </dgm:prSet>
      <dgm:spPr/>
    </dgm:pt>
    <dgm:pt modelId="{4C2831F0-6B38-4305-BB35-A40A501E6070}" type="pres">
      <dgm:prSet presAssocID="{A0EF150B-9FED-4C8B-8C6A-C993F558CAE7}" presName="bkgdShp" presStyleLbl="alignAccFollowNode1" presStyleIdx="0" presStyleCnt="1" custScaleY="111111" custLinFactNeighborX="0" custLinFactNeighborY="42909"/>
      <dgm:spPr/>
    </dgm:pt>
    <dgm:pt modelId="{E9E8B284-92DE-4431-95B7-F5C1950DDCB5}" type="pres">
      <dgm:prSet presAssocID="{A0EF150B-9FED-4C8B-8C6A-C993F558CAE7}" presName="linComp" presStyleCnt="0"/>
      <dgm:spPr/>
    </dgm:pt>
    <dgm:pt modelId="{AD35DB8C-4B62-415B-9280-21AD275532A1}" type="pres">
      <dgm:prSet presAssocID="{2338A31E-3C98-4A77-90A7-6ACAE94EDD89}" presName="compNode" presStyleCnt="0"/>
      <dgm:spPr/>
    </dgm:pt>
    <dgm:pt modelId="{BB7DD62E-2F9E-4369-8199-E61A68F8A80C}" type="pres">
      <dgm:prSet presAssocID="{2338A31E-3C98-4A77-90A7-6ACAE94EDD89}" presName="node" presStyleLbl="node1" presStyleIdx="0" presStyleCnt="6" custScaleY="81818">
        <dgm:presLayoutVars>
          <dgm:bulletEnabled val="1"/>
        </dgm:presLayoutVars>
      </dgm:prSet>
      <dgm:spPr/>
    </dgm:pt>
    <dgm:pt modelId="{3EAFC492-D88D-4207-A88D-EEC91BBF8446}" type="pres">
      <dgm:prSet presAssocID="{2338A31E-3C98-4A77-90A7-6ACAE94EDD89}" presName="invisiNode" presStyleLbl="node1" presStyleIdx="0" presStyleCnt="6"/>
      <dgm:spPr/>
    </dgm:pt>
    <dgm:pt modelId="{6544229B-C669-45DF-BF53-444D811E00A3}" type="pres">
      <dgm:prSet presAssocID="{2338A31E-3C98-4A77-90A7-6ACAE94EDD89}" presName="imagNode" presStyleLbl="fgImgPlace1" presStyleIdx="0" presStyleCnt="6" custScaleY="101010" custLinFactNeighborX="111" custLinFactNeighborY="38509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9DD0FAA-2843-494E-94CD-AA5A594F3D44}" type="pres">
      <dgm:prSet presAssocID="{F495228D-E114-4E93-B321-E74313F52F93}" presName="sibTrans" presStyleLbl="sibTrans2D1" presStyleIdx="0" presStyleCnt="0"/>
      <dgm:spPr/>
    </dgm:pt>
    <dgm:pt modelId="{218D592F-9A3E-4504-A63A-C4F2F3333A5C}" type="pres">
      <dgm:prSet presAssocID="{EB762999-D522-4AE5-93D3-E095B561623A}" presName="compNode" presStyleCnt="0"/>
      <dgm:spPr/>
    </dgm:pt>
    <dgm:pt modelId="{E0D4854C-37B7-4C09-B4E5-2187F8061C06}" type="pres">
      <dgm:prSet presAssocID="{EB762999-D522-4AE5-93D3-E095B561623A}" presName="node" presStyleLbl="node1" presStyleIdx="1" presStyleCnt="6" custScaleY="81818">
        <dgm:presLayoutVars>
          <dgm:bulletEnabled val="1"/>
        </dgm:presLayoutVars>
      </dgm:prSet>
      <dgm:spPr/>
    </dgm:pt>
    <dgm:pt modelId="{DDF34540-0D6D-4BAF-9173-6E0EEBD3624C}" type="pres">
      <dgm:prSet presAssocID="{EB762999-D522-4AE5-93D3-E095B561623A}" presName="invisiNode" presStyleLbl="node1" presStyleIdx="1" presStyleCnt="6"/>
      <dgm:spPr/>
    </dgm:pt>
    <dgm:pt modelId="{81E245A6-0920-4FE1-890A-843A0DBF1925}" type="pres">
      <dgm:prSet presAssocID="{EB762999-D522-4AE5-93D3-E095B561623A}" presName="imagNode" presStyleLbl="fgImgPlace1" presStyleIdx="1" presStyleCnt="6" custScaleY="101010" custLinFactNeighborX="111" custLinFactNeighborY="38509"/>
      <dgm:spPr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573AF76-6B9B-401B-A671-783A255627E2}" type="pres">
      <dgm:prSet presAssocID="{A2DA3AD4-240B-478A-B10F-27370026BEA9}" presName="sibTrans" presStyleLbl="sibTrans2D1" presStyleIdx="0" presStyleCnt="0"/>
      <dgm:spPr/>
    </dgm:pt>
    <dgm:pt modelId="{A295474B-888B-4740-9E22-AC1ECF1FC0A7}" type="pres">
      <dgm:prSet presAssocID="{D61CBBB0-307C-4439-BCA8-1A30E5DCC000}" presName="compNode" presStyleCnt="0"/>
      <dgm:spPr/>
    </dgm:pt>
    <dgm:pt modelId="{5A0C67A3-6522-4D39-86B0-293A00A574CA}" type="pres">
      <dgm:prSet presAssocID="{D61CBBB0-307C-4439-BCA8-1A30E5DCC000}" presName="node" presStyleLbl="node1" presStyleIdx="2" presStyleCnt="6" custScaleY="81818">
        <dgm:presLayoutVars>
          <dgm:bulletEnabled val="1"/>
        </dgm:presLayoutVars>
      </dgm:prSet>
      <dgm:spPr/>
    </dgm:pt>
    <dgm:pt modelId="{2211014F-B724-4728-BBFC-7CB905CB5F83}" type="pres">
      <dgm:prSet presAssocID="{D61CBBB0-307C-4439-BCA8-1A30E5DCC000}" presName="invisiNode" presStyleLbl="node1" presStyleIdx="2" presStyleCnt="6"/>
      <dgm:spPr/>
    </dgm:pt>
    <dgm:pt modelId="{24C313C8-074A-40A5-8448-F5B740AE7C7E}" type="pres">
      <dgm:prSet presAssocID="{D61CBBB0-307C-4439-BCA8-1A30E5DCC000}" presName="imagNode" presStyleLbl="fgImgPlace1" presStyleIdx="2" presStyleCnt="6" custScaleY="101010" custLinFactNeighborX="111" custLinFactNeighborY="38509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3FA4D19-DC1F-4989-9E1A-6A9736A53A35}" type="pres">
      <dgm:prSet presAssocID="{D59CB18E-07B2-4F93-ADBF-D88F79B1863A}" presName="sibTrans" presStyleLbl="sibTrans2D1" presStyleIdx="0" presStyleCnt="0"/>
      <dgm:spPr/>
    </dgm:pt>
    <dgm:pt modelId="{CC7B3F88-E11C-4C13-BE66-7F77A3629EBF}" type="pres">
      <dgm:prSet presAssocID="{8996DEF9-BA86-435E-ADFC-36A5A2CFB9B7}" presName="compNode" presStyleCnt="0"/>
      <dgm:spPr/>
    </dgm:pt>
    <dgm:pt modelId="{E82D1BEC-6B3B-467B-ABCB-750CDC133A12}" type="pres">
      <dgm:prSet presAssocID="{8996DEF9-BA86-435E-ADFC-36A5A2CFB9B7}" presName="node" presStyleLbl="node1" presStyleIdx="3" presStyleCnt="6" custScaleY="81818">
        <dgm:presLayoutVars>
          <dgm:bulletEnabled val="1"/>
        </dgm:presLayoutVars>
      </dgm:prSet>
      <dgm:spPr/>
    </dgm:pt>
    <dgm:pt modelId="{53812E7F-13CB-44DC-8150-8237460C28E5}" type="pres">
      <dgm:prSet presAssocID="{8996DEF9-BA86-435E-ADFC-36A5A2CFB9B7}" presName="invisiNode" presStyleLbl="node1" presStyleIdx="3" presStyleCnt="6"/>
      <dgm:spPr/>
    </dgm:pt>
    <dgm:pt modelId="{9DF38016-D9A5-49B1-90E7-5F06F39FE4CB}" type="pres">
      <dgm:prSet presAssocID="{8996DEF9-BA86-435E-ADFC-36A5A2CFB9B7}" presName="imagNode" presStyleLbl="fgImgPlace1" presStyleIdx="3" presStyleCnt="6" custScaleY="101010" custLinFactNeighborX="111" custLinFactNeighborY="37445"/>
      <dgm:spPr>
        <a:blipFill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FACFD59-177C-494F-9DDE-8BA43A409D03}" type="pres">
      <dgm:prSet presAssocID="{36490964-34A1-4E5D-BD8B-9417B458F482}" presName="sibTrans" presStyleLbl="sibTrans2D1" presStyleIdx="0" presStyleCnt="0"/>
      <dgm:spPr/>
    </dgm:pt>
    <dgm:pt modelId="{54B074A9-8DF0-4C0B-95DA-C6BC08A75E9B}" type="pres">
      <dgm:prSet presAssocID="{ABCB8331-A365-4041-BF58-C84E5E2FF8AA}" presName="compNode" presStyleCnt="0"/>
      <dgm:spPr/>
    </dgm:pt>
    <dgm:pt modelId="{440225AB-1C3B-4C48-BF9E-981329D116CF}" type="pres">
      <dgm:prSet presAssocID="{ABCB8331-A365-4041-BF58-C84E5E2FF8AA}" presName="node" presStyleLbl="node1" presStyleIdx="4" presStyleCnt="6" custScaleY="81818">
        <dgm:presLayoutVars>
          <dgm:bulletEnabled val="1"/>
        </dgm:presLayoutVars>
      </dgm:prSet>
      <dgm:spPr/>
    </dgm:pt>
    <dgm:pt modelId="{42D588EC-8734-4EED-B09C-F96A85B1ECEE}" type="pres">
      <dgm:prSet presAssocID="{ABCB8331-A365-4041-BF58-C84E5E2FF8AA}" presName="invisiNode" presStyleLbl="node1" presStyleIdx="4" presStyleCnt="6"/>
      <dgm:spPr/>
    </dgm:pt>
    <dgm:pt modelId="{2C4D8E64-B039-4A41-B477-10E9A703BEAB}" type="pres">
      <dgm:prSet presAssocID="{ABCB8331-A365-4041-BF58-C84E5E2FF8AA}" presName="imagNode" presStyleLbl="fgImgPlace1" presStyleIdx="4" presStyleCnt="6" custScaleY="101010" custLinFactNeighborX="-514" custLinFactNeighborY="37445"/>
      <dgm:spPr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3FF9676-1093-4990-BF49-480CC377AF25}" type="pres">
      <dgm:prSet presAssocID="{9BDA14AB-5394-47D6-82C9-67C3322793A9}" presName="sibTrans" presStyleLbl="sibTrans2D1" presStyleIdx="0" presStyleCnt="0"/>
      <dgm:spPr/>
    </dgm:pt>
    <dgm:pt modelId="{AC19F378-3FBF-4C60-B446-AE01CAC9E8A3}" type="pres">
      <dgm:prSet presAssocID="{4417BAFD-27DE-44D2-863E-F91B96C81E06}" presName="compNode" presStyleCnt="0"/>
      <dgm:spPr/>
    </dgm:pt>
    <dgm:pt modelId="{9E6730DB-214D-49DD-B14C-2041216746EB}" type="pres">
      <dgm:prSet presAssocID="{4417BAFD-27DE-44D2-863E-F91B96C81E06}" presName="node" presStyleLbl="node1" presStyleIdx="5" presStyleCnt="6" custScaleY="81818">
        <dgm:presLayoutVars>
          <dgm:bulletEnabled val="1"/>
        </dgm:presLayoutVars>
      </dgm:prSet>
      <dgm:spPr/>
    </dgm:pt>
    <dgm:pt modelId="{C22DB2F3-ABEE-457D-888F-7E12B2458794}" type="pres">
      <dgm:prSet presAssocID="{4417BAFD-27DE-44D2-863E-F91B96C81E06}" presName="invisiNode" presStyleLbl="node1" presStyleIdx="5" presStyleCnt="6"/>
      <dgm:spPr/>
    </dgm:pt>
    <dgm:pt modelId="{6E9E2171-5372-454E-9FA7-510BC29870ED}" type="pres">
      <dgm:prSet presAssocID="{4417BAFD-27DE-44D2-863E-F91B96C81E06}" presName="imagNode" presStyleLbl="fgImgPlace1" presStyleIdx="5" presStyleCnt="6" custScaleY="101010" custLinFactNeighborX="111" custLinFactNeighborY="37447"/>
      <dgm:spPr>
        <a:blipFill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BC1F2C2D-5358-4519-BA6E-ED1DA83F92CD}" srcId="{A0EF150B-9FED-4C8B-8C6A-C993F558CAE7}" destId="{ABCB8331-A365-4041-BF58-C84E5E2FF8AA}" srcOrd="4" destOrd="0" parTransId="{03A931E0-8092-42F7-85B3-E5B0AE183187}" sibTransId="{9BDA14AB-5394-47D6-82C9-67C3322793A9}"/>
    <dgm:cxn modelId="{71B0B430-651E-4C69-9662-7D68B2A98B04}" type="presOf" srcId="{EB762999-D522-4AE5-93D3-E095B561623A}" destId="{E0D4854C-37B7-4C09-B4E5-2187F8061C06}" srcOrd="0" destOrd="0" presId="urn:microsoft.com/office/officeart/2005/8/layout/pList2"/>
    <dgm:cxn modelId="{79BB7842-A88D-4910-A2E1-DB3EC6FBCA50}" srcId="{A0EF150B-9FED-4C8B-8C6A-C993F558CAE7}" destId="{2338A31E-3C98-4A77-90A7-6ACAE94EDD89}" srcOrd="0" destOrd="0" parTransId="{F7D8AFAD-71B6-47AC-A77C-234F8D45BE39}" sibTransId="{F495228D-E114-4E93-B321-E74313F52F93}"/>
    <dgm:cxn modelId="{07E82548-76B3-4B7C-8E8C-D359504BB8E6}" srcId="{A0EF150B-9FED-4C8B-8C6A-C993F558CAE7}" destId="{D61CBBB0-307C-4439-BCA8-1A30E5DCC000}" srcOrd="2" destOrd="0" parTransId="{997260DD-ACE3-4616-8818-30545DDEB980}" sibTransId="{D59CB18E-07B2-4F93-ADBF-D88F79B1863A}"/>
    <dgm:cxn modelId="{BE93EC48-C016-42AF-8563-9B688B73082C}" type="presOf" srcId="{8996DEF9-BA86-435E-ADFC-36A5A2CFB9B7}" destId="{E82D1BEC-6B3B-467B-ABCB-750CDC133A12}" srcOrd="0" destOrd="0" presId="urn:microsoft.com/office/officeart/2005/8/layout/pList2"/>
    <dgm:cxn modelId="{BA44E34B-5E0A-459A-8071-11DD289A47CB}" type="presOf" srcId="{D59CB18E-07B2-4F93-ADBF-D88F79B1863A}" destId="{53FA4D19-DC1F-4989-9E1A-6A9736A53A35}" srcOrd="0" destOrd="0" presId="urn:microsoft.com/office/officeart/2005/8/layout/pList2"/>
    <dgm:cxn modelId="{25831D68-D556-4C78-81C2-DED5311EA8F2}" srcId="{A0EF150B-9FED-4C8B-8C6A-C993F558CAE7}" destId="{EB762999-D522-4AE5-93D3-E095B561623A}" srcOrd="1" destOrd="0" parTransId="{C5529731-A2AE-4534-8746-0AC12A202146}" sibTransId="{A2DA3AD4-240B-478A-B10F-27370026BEA9}"/>
    <dgm:cxn modelId="{9D14676B-B5A7-4AAC-A720-FFD13CC34C5B}" type="presOf" srcId="{F495228D-E114-4E93-B321-E74313F52F93}" destId="{B9DD0FAA-2843-494E-94CD-AA5A594F3D44}" srcOrd="0" destOrd="0" presId="urn:microsoft.com/office/officeart/2005/8/layout/pList2"/>
    <dgm:cxn modelId="{CA627687-AED3-47E6-A8F7-4B8CD99D26BC}" type="presOf" srcId="{4417BAFD-27DE-44D2-863E-F91B96C81E06}" destId="{9E6730DB-214D-49DD-B14C-2041216746EB}" srcOrd="0" destOrd="0" presId="urn:microsoft.com/office/officeart/2005/8/layout/pList2"/>
    <dgm:cxn modelId="{5BD2C68F-9A3C-49E9-A16D-5703B654D9C8}" type="presOf" srcId="{9BDA14AB-5394-47D6-82C9-67C3322793A9}" destId="{C3FF9676-1093-4990-BF49-480CC377AF25}" srcOrd="0" destOrd="0" presId="urn:microsoft.com/office/officeart/2005/8/layout/pList2"/>
    <dgm:cxn modelId="{7597BE94-2490-414E-88A5-A6CBC8037735}" type="presOf" srcId="{2338A31E-3C98-4A77-90A7-6ACAE94EDD89}" destId="{BB7DD62E-2F9E-4369-8199-E61A68F8A80C}" srcOrd="0" destOrd="0" presId="urn:microsoft.com/office/officeart/2005/8/layout/pList2"/>
    <dgm:cxn modelId="{0F823E98-2D9F-49C0-914D-60C9FAC86489}" type="presOf" srcId="{A0EF150B-9FED-4C8B-8C6A-C993F558CAE7}" destId="{B62747D3-2D0A-4961-9167-70BAF50CF59C}" srcOrd="0" destOrd="0" presId="urn:microsoft.com/office/officeart/2005/8/layout/pList2"/>
    <dgm:cxn modelId="{F2D7B3A8-B776-4F6E-BF2C-FDCA15E7BAB1}" type="presOf" srcId="{36490964-34A1-4E5D-BD8B-9417B458F482}" destId="{CFACFD59-177C-494F-9DDE-8BA43A409D03}" srcOrd="0" destOrd="0" presId="urn:microsoft.com/office/officeart/2005/8/layout/pList2"/>
    <dgm:cxn modelId="{1EAE26BF-823B-4852-A22F-506321E2978C}" type="presOf" srcId="{D61CBBB0-307C-4439-BCA8-1A30E5DCC000}" destId="{5A0C67A3-6522-4D39-86B0-293A00A574CA}" srcOrd="0" destOrd="0" presId="urn:microsoft.com/office/officeart/2005/8/layout/pList2"/>
    <dgm:cxn modelId="{ECD92AD5-D815-4D10-A222-61A3E7E0D5AC}" srcId="{A0EF150B-9FED-4C8B-8C6A-C993F558CAE7}" destId="{4417BAFD-27DE-44D2-863E-F91B96C81E06}" srcOrd="5" destOrd="0" parTransId="{64F3241A-3303-4347-A490-9C6F6B63AADB}" sibTransId="{A4D38079-9EC7-46F3-AB8B-0FF764F726DE}"/>
    <dgm:cxn modelId="{65DAC5E3-14F5-4DFB-9415-17C5448A10E1}" type="presOf" srcId="{ABCB8331-A365-4041-BF58-C84E5E2FF8AA}" destId="{440225AB-1C3B-4C48-BF9E-981329D116CF}" srcOrd="0" destOrd="0" presId="urn:microsoft.com/office/officeart/2005/8/layout/pList2"/>
    <dgm:cxn modelId="{983A94EB-DEF2-409F-83E7-AEB02C0B23A3}" type="presOf" srcId="{A2DA3AD4-240B-478A-B10F-27370026BEA9}" destId="{1573AF76-6B9B-401B-A671-783A255627E2}" srcOrd="0" destOrd="0" presId="urn:microsoft.com/office/officeart/2005/8/layout/pList2"/>
    <dgm:cxn modelId="{44DAA2F2-1F7C-4B05-887E-8BE54C3BEFB9}" srcId="{A0EF150B-9FED-4C8B-8C6A-C993F558CAE7}" destId="{8996DEF9-BA86-435E-ADFC-36A5A2CFB9B7}" srcOrd="3" destOrd="0" parTransId="{623C30B1-8152-4F90-8355-2D3568F71466}" sibTransId="{36490964-34A1-4E5D-BD8B-9417B458F482}"/>
    <dgm:cxn modelId="{6EF8CBD0-60B5-4745-BDD0-0DEA0206698F}" type="presParOf" srcId="{B62747D3-2D0A-4961-9167-70BAF50CF59C}" destId="{4C2831F0-6B38-4305-BB35-A40A501E6070}" srcOrd="0" destOrd="0" presId="urn:microsoft.com/office/officeart/2005/8/layout/pList2"/>
    <dgm:cxn modelId="{2B1820A5-6945-4448-AE86-3535069C037C}" type="presParOf" srcId="{B62747D3-2D0A-4961-9167-70BAF50CF59C}" destId="{E9E8B284-92DE-4431-95B7-F5C1950DDCB5}" srcOrd="1" destOrd="0" presId="urn:microsoft.com/office/officeart/2005/8/layout/pList2"/>
    <dgm:cxn modelId="{B61556B0-C7BC-498F-8549-A35E4493AF14}" type="presParOf" srcId="{E9E8B284-92DE-4431-95B7-F5C1950DDCB5}" destId="{AD35DB8C-4B62-415B-9280-21AD275532A1}" srcOrd="0" destOrd="0" presId="urn:microsoft.com/office/officeart/2005/8/layout/pList2"/>
    <dgm:cxn modelId="{07E5B657-E5F8-469E-8595-52BE79B1FFF7}" type="presParOf" srcId="{AD35DB8C-4B62-415B-9280-21AD275532A1}" destId="{BB7DD62E-2F9E-4369-8199-E61A68F8A80C}" srcOrd="0" destOrd="0" presId="urn:microsoft.com/office/officeart/2005/8/layout/pList2"/>
    <dgm:cxn modelId="{86B096E2-A829-43D7-86E2-43D312AE3C2F}" type="presParOf" srcId="{AD35DB8C-4B62-415B-9280-21AD275532A1}" destId="{3EAFC492-D88D-4207-A88D-EEC91BBF8446}" srcOrd="1" destOrd="0" presId="urn:microsoft.com/office/officeart/2005/8/layout/pList2"/>
    <dgm:cxn modelId="{27B9A1DA-7895-4AD0-A4D8-D08E6B40EAC6}" type="presParOf" srcId="{AD35DB8C-4B62-415B-9280-21AD275532A1}" destId="{6544229B-C669-45DF-BF53-444D811E00A3}" srcOrd="2" destOrd="0" presId="urn:microsoft.com/office/officeart/2005/8/layout/pList2"/>
    <dgm:cxn modelId="{ADD7D1BA-8832-4309-9D4E-D33E03317FDC}" type="presParOf" srcId="{E9E8B284-92DE-4431-95B7-F5C1950DDCB5}" destId="{B9DD0FAA-2843-494E-94CD-AA5A594F3D44}" srcOrd="1" destOrd="0" presId="urn:microsoft.com/office/officeart/2005/8/layout/pList2"/>
    <dgm:cxn modelId="{88BC7805-FC90-4D1A-8310-63F4F9CC262F}" type="presParOf" srcId="{E9E8B284-92DE-4431-95B7-F5C1950DDCB5}" destId="{218D592F-9A3E-4504-A63A-C4F2F3333A5C}" srcOrd="2" destOrd="0" presId="urn:microsoft.com/office/officeart/2005/8/layout/pList2"/>
    <dgm:cxn modelId="{C077C8FF-F6FA-4CC2-BE77-6605A9A68C4F}" type="presParOf" srcId="{218D592F-9A3E-4504-A63A-C4F2F3333A5C}" destId="{E0D4854C-37B7-4C09-B4E5-2187F8061C06}" srcOrd="0" destOrd="0" presId="urn:microsoft.com/office/officeart/2005/8/layout/pList2"/>
    <dgm:cxn modelId="{E9883293-1F03-4A73-A936-CB9FB444E34C}" type="presParOf" srcId="{218D592F-9A3E-4504-A63A-C4F2F3333A5C}" destId="{DDF34540-0D6D-4BAF-9173-6E0EEBD3624C}" srcOrd="1" destOrd="0" presId="urn:microsoft.com/office/officeart/2005/8/layout/pList2"/>
    <dgm:cxn modelId="{F273EB89-F48C-4DD2-A21C-228F78410D27}" type="presParOf" srcId="{218D592F-9A3E-4504-A63A-C4F2F3333A5C}" destId="{81E245A6-0920-4FE1-890A-843A0DBF1925}" srcOrd="2" destOrd="0" presId="urn:microsoft.com/office/officeart/2005/8/layout/pList2"/>
    <dgm:cxn modelId="{87BD04AF-7A81-4259-8FF6-A4AD5C33A8EC}" type="presParOf" srcId="{E9E8B284-92DE-4431-95B7-F5C1950DDCB5}" destId="{1573AF76-6B9B-401B-A671-783A255627E2}" srcOrd="3" destOrd="0" presId="urn:microsoft.com/office/officeart/2005/8/layout/pList2"/>
    <dgm:cxn modelId="{AC07EDD4-2352-4D16-8ADA-5B2B708CEA18}" type="presParOf" srcId="{E9E8B284-92DE-4431-95B7-F5C1950DDCB5}" destId="{A295474B-888B-4740-9E22-AC1ECF1FC0A7}" srcOrd="4" destOrd="0" presId="urn:microsoft.com/office/officeart/2005/8/layout/pList2"/>
    <dgm:cxn modelId="{D6DFFE34-1CEF-45D8-9A3E-3F50EA3B2150}" type="presParOf" srcId="{A295474B-888B-4740-9E22-AC1ECF1FC0A7}" destId="{5A0C67A3-6522-4D39-86B0-293A00A574CA}" srcOrd="0" destOrd="0" presId="urn:microsoft.com/office/officeart/2005/8/layout/pList2"/>
    <dgm:cxn modelId="{CF081144-68F7-4A84-BA25-C4889CE541E4}" type="presParOf" srcId="{A295474B-888B-4740-9E22-AC1ECF1FC0A7}" destId="{2211014F-B724-4728-BBFC-7CB905CB5F83}" srcOrd="1" destOrd="0" presId="urn:microsoft.com/office/officeart/2005/8/layout/pList2"/>
    <dgm:cxn modelId="{530C41D5-777F-44CA-9255-990222C3305E}" type="presParOf" srcId="{A295474B-888B-4740-9E22-AC1ECF1FC0A7}" destId="{24C313C8-074A-40A5-8448-F5B740AE7C7E}" srcOrd="2" destOrd="0" presId="urn:microsoft.com/office/officeart/2005/8/layout/pList2"/>
    <dgm:cxn modelId="{188E60C8-3E4F-48F6-932D-BA67910F3399}" type="presParOf" srcId="{E9E8B284-92DE-4431-95B7-F5C1950DDCB5}" destId="{53FA4D19-DC1F-4989-9E1A-6A9736A53A35}" srcOrd="5" destOrd="0" presId="urn:microsoft.com/office/officeart/2005/8/layout/pList2"/>
    <dgm:cxn modelId="{418DFBE3-C5CF-475F-8D89-D02162FFA3C9}" type="presParOf" srcId="{E9E8B284-92DE-4431-95B7-F5C1950DDCB5}" destId="{CC7B3F88-E11C-4C13-BE66-7F77A3629EBF}" srcOrd="6" destOrd="0" presId="urn:microsoft.com/office/officeart/2005/8/layout/pList2"/>
    <dgm:cxn modelId="{B2221B14-3396-49EE-BB94-AF72A1E9938F}" type="presParOf" srcId="{CC7B3F88-E11C-4C13-BE66-7F77A3629EBF}" destId="{E82D1BEC-6B3B-467B-ABCB-750CDC133A12}" srcOrd="0" destOrd="0" presId="urn:microsoft.com/office/officeart/2005/8/layout/pList2"/>
    <dgm:cxn modelId="{41108188-7B11-4AA9-96BE-1BD671B0642E}" type="presParOf" srcId="{CC7B3F88-E11C-4C13-BE66-7F77A3629EBF}" destId="{53812E7F-13CB-44DC-8150-8237460C28E5}" srcOrd="1" destOrd="0" presId="urn:microsoft.com/office/officeart/2005/8/layout/pList2"/>
    <dgm:cxn modelId="{B56A9471-C782-417A-8409-7122A51BC036}" type="presParOf" srcId="{CC7B3F88-E11C-4C13-BE66-7F77A3629EBF}" destId="{9DF38016-D9A5-49B1-90E7-5F06F39FE4CB}" srcOrd="2" destOrd="0" presId="urn:microsoft.com/office/officeart/2005/8/layout/pList2"/>
    <dgm:cxn modelId="{A0787077-05DE-4BFE-83F7-08626137AF51}" type="presParOf" srcId="{E9E8B284-92DE-4431-95B7-F5C1950DDCB5}" destId="{CFACFD59-177C-494F-9DDE-8BA43A409D03}" srcOrd="7" destOrd="0" presId="urn:microsoft.com/office/officeart/2005/8/layout/pList2"/>
    <dgm:cxn modelId="{C58FB1DB-8FB4-4CA5-9A49-787D6AF4CE09}" type="presParOf" srcId="{E9E8B284-92DE-4431-95B7-F5C1950DDCB5}" destId="{54B074A9-8DF0-4C0B-95DA-C6BC08A75E9B}" srcOrd="8" destOrd="0" presId="urn:microsoft.com/office/officeart/2005/8/layout/pList2"/>
    <dgm:cxn modelId="{81E33A05-82C2-4786-8818-EF5A2D7B73BE}" type="presParOf" srcId="{54B074A9-8DF0-4C0B-95DA-C6BC08A75E9B}" destId="{440225AB-1C3B-4C48-BF9E-981329D116CF}" srcOrd="0" destOrd="0" presId="urn:microsoft.com/office/officeart/2005/8/layout/pList2"/>
    <dgm:cxn modelId="{4A02FCB3-0887-468C-8186-F9C88D66E1BD}" type="presParOf" srcId="{54B074A9-8DF0-4C0B-95DA-C6BC08A75E9B}" destId="{42D588EC-8734-4EED-B09C-F96A85B1ECEE}" srcOrd="1" destOrd="0" presId="urn:microsoft.com/office/officeart/2005/8/layout/pList2"/>
    <dgm:cxn modelId="{0AD5711A-D18C-4341-866C-D2F5700E47CB}" type="presParOf" srcId="{54B074A9-8DF0-4C0B-95DA-C6BC08A75E9B}" destId="{2C4D8E64-B039-4A41-B477-10E9A703BEAB}" srcOrd="2" destOrd="0" presId="urn:microsoft.com/office/officeart/2005/8/layout/pList2"/>
    <dgm:cxn modelId="{AB975828-647E-4BEB-B960-5F386B7D4C50}" type="presParOf" srcId="{E9E8B284-92DE-4431-95B7-F5C1950DDCB5}" destId="{C3FF9676-1093-4990-BF49-480CC377AF25}" srcOrd="9" destOrd="0" presId="urn:microsoft.com/office/officeart/2005/8/layout/pList2"/>
    <dgm:cxn modelId="{2DBDCBE2-D2C4-4521-A9D8-D691E931A736}" type="presParOf" srcId="{E9E8B284-92DE-4431-95B7-F5C1950DDCB5}" destId="{AC19F378-3FBF-4C60-B446-AE01CAC9E8A3}" srcOrd="10" destOrd="0" presId="urn:microsoft.com/office/officeart/2005/8/layout/pList2"/>
    <dgm:cxn modelId="{C2C7FBBC-3605-43C6-9EF5-31792F9B6C5E}" type="presParOf" srcId="{AC19F378-3FBF-4C60-B446-AE01CAC9E8A3}" destId="{9E6730DB-214D-49DD-B14C-2041216746EB}" srcOrd="0" destOrd="0" presId="urn:microsoft.com/office/officeart/2005/8/layout/pList2"/>
    <dgm:cxn modelId="{527A8801-EF01-4E79-87B2-7B24A83A1BE9}" type="presParOf" srcId="{AC19F378-3FBF-4C60-B446-AE01CAC9E8A3}" destId="{C22DB2F3-ABEE-457D-888F-7E12B2458794}" srcOrd="1" destOrd="0" presId="urn:microsoft.com/office/officeart/2005/8/layout/pList2"/>
    <dgm:cxn modelId="{6FC245F2-C968-4AB1-B0FF-5B7315DF6D11}" type="presParOf" srcId="{AC19F378-3FBF-4C60-B446-AE01CAC9E8A3}" destId="{6E9E2171-5372-454E-9FA7-510BC29870ED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8927C7F-160C-B141-A41A-C8F61409F67B}" type="doc">
      <dgm:prSet loTypeId="urn:microsoft.com/office/officeart/2005/8/layout/orgChart1" loCatId="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709F33E-3ED1-A04A-BC67-F10A07CA146C}">
      <dgm:prSet custT="1"/>
      <dgm:spPr/>
      <dgm:t>
        <a:bodyPr/>
        <a:lstStyle/>
        <a:p>
          <a:r>
            <a:rPr lang="en-US" sz="1200" b="1" i="1" dirty="0">
              <a:latin typeface="Century Gothic" panose="020B0502020202020204" pitchFamily="34" charset="0"/>
            </a:rPr>
            <a:t>Public Agency or Authority</a:t>
          </a:r>
        </a:p>
      </dgm:t>
    </dgm:pt>
    <dgm:pt modelId="{2CDA4CB4-D5BA-DA45-AF84-419CB952471D}" type="parTrans" cxnId="{5CCA2227-707F-354D-9BCD-010C54E71A51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50BA93B8-3FF4-6A47-B505-296C47ADCC8A}" type="sibTrans" cxnId="{5CCA2227-707F-354D-9BCD-010C54E71A51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1906D82E-5244-714D-859C-72606E5B7422}">
      <dgm:prSet custT="1"/>
      <dgm:spPr/>
      <dgm:t>
        <a:bodyPr/>
        <a:lstStyle/>
        <a:p>
          <a:r>
            <a:rPr lang="en-US" sz="1200" b="1" i="1" dirty="0">
              <a:latin typeface="Century Gothic" panose="020B0502020202020204" pitchFamily="34" charset="0"/>
            </a:rPr>
            <a:t>Private Entity</a:t>
          </a:r>
        </a:p>
      </dgm:t>
    </dgm:pt>
    <dgm:pt modelId="{39BED5F8-C798-814E-8414-D95CB8D1C5E3}" type="parTrans" cxnId="{CA7A2346-51A7-994A-BDFC-56D4DA9E9CA0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FB48C516-B8E7-2F48-BE51-EEC36B9ACC49}" type="sibTrans" cxnId="{CA7A2346-51A7-994A-BDFC-56D4DA9E9CA0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E81A2A4D-3116-3F4F-B625-F1D3AF4C2C6E}">
      <dgm:prSet custT="1"/>
      <dgm:spPr/>
      <dgm:t>
        <a:bodyPr/>
        <a:lstStyle/>
        <a:p>
          <a:r>
            <a:rPr lang="en-US" sz="1200" b="1" i="1" dirty="0">
              <a:latin typeface="Century Gothic" panose="020B0502020202020204" pitchFamily="34" charset="0"/>
            </a:rPr>
            <a:t>Local Financing Mechanisms</a:t>
          </a:r>
        </a:p>
      </dgm:t>
    </dgm:pt>
    <dgm:pt modelId="{86AE4FF7-82C4-7E4F-A640-264E7737DE23}" type="parTrans" cxnId="{A72E2093-1826-8E43-9FFF-CEEE53BAF686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18545207-F38B-5F4A-8447-D50018623293}" type="sibTrans" cxnId="{A72E2093-1826-8E43-9FFF-CEEE53BAF686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897A0AD3-254C-8944-A698-8BA0440B8AB9}">
      <dgm:prSet custT="1"/>
      <dgm:spPr/>
      <dgm:t>
        <a:bodyPr/>
        <a:lstStyle/>
        <a:p>
          <a:r>
            <a:rPr lang="en-US" sz="1200" b="1" i="0" dirty="0" err="1">
              <a:latin typeface="Century Gothic" panose="020B0502020202020204" pitchFamily="34" charset="0"/>
            </a:rPr>
            <a:t>IBank</a:t>
          </a:r>
          <a:endParaRPr lang="en-US" sz="1200" b="1" i="0" dirty="0">
            <a:latin typeface="Century Gothic" panose="020B0502020202020204" pitchFamily="34" charset="0"/>
          </a:endParaRPr>
        </a:p>
      </dgm:t>
    </dgm:pt>
    <dgm:pt modelId="{5B8A977A-4547-C347-BA2A-1C031217A5AC}" type="parTrans" cxnId="{A491D42F-AF2D-814B-8978-B86C7B2D9BCE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EB94E000-E3A5-0847-AE73-20D04C6541B6}" type="sibTrans" cxnId="{A491D42F-AF2D-814B-8978-B86C7B2D9BCE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70DCA286-CC8D-2B47-9719-267085B98BB7}">
      <dgm:prSet custT="1"/>
      <dgm:spPr/>
      <dgm:t>
        <a:bodyPr/>
        <a:lstStyle/>
        <a:p>
          <a:r>
            <a:rPr lang="en-US" sz="1100" b="1" dirty="0">
              <a:latin typeface="Century Gothic" panose="020B0502020202020204" pitchFamily="34" charset="0"/>
            </a:rPr>
            <a:t>Treasurer’s Office</a:t>
          </a:r>
        </a:p>
      </dgm:t>
    </dgm:pt>
    <dgm:pt modelId="{9DB9EB1D-9BA4-0749-96AD-79DC08438C0C}" type="parTrans" cxnId="{4D5BDDA8-B8EC-5645-9995-13C08CADD97A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027E8F30-87A4-1D48-86F1-5F8C7C79534C}" type="sibTrans" cxnId="{4D5BDDA8-B8EC-5645-9995-13C08CADD97A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03FCA3DF-AED0-A849-BF76-F3CFB8717FEB}">
      <dgm:prSet custT="1"/>
      <dgm:spPr/>
      <dgm:t>
        <a:bodyPr/>
        <a:lstStyle/>
        <a:p>
          <a:r>
            <a:rPr lang="en-US" sz="1200" dirty="0">
              <a:latin typeface="Century Gothic" panose="020B0502020202020204" pitchFamily="34" charset="0"/>
            </a:rPr>
            <a:t>Exempt Facilities Bonds</a:t>
          </a:r>
        </a:p>
      </dgm:t>
    </dgm:pt>
    <dgm:pt modelId="{367F3AEB-A8FA-FD4B-B133-EB8FDC3D692E}" type="parTrans" cxnId="{D5C01BA9-9A0B-474F-8B52-4D58799B3B1D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A141042A-800B-C34A-9232-B89724825F39}" type="sibTrans" cxnId="{D5C01BA9-9A0B-474F-8B52-4D58799B3B1D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EB4D78A6-1A2D-874F-9399-D382CA75BDA8}">
      <dgm:prSet custT="1"/>
      <dgm:spPr/>
      <dgm:t>
        <a:bodyPr/>
        <a:lstStyle/>
        <a:p>
          <a:r>
            <a:rPr lang="en-US" sz="1200" b="1" dirty="0">
              <a:latin typeface="Century Gothic" panose="020B0502020202020204" pitchFamily="34" charset="0"/>
            </a:rPr>
            <a:t>California Financing</a:t>
          </a:r>
        </a:p>
      </dgm:t>
    </dgm:pt>
    <dgm:pt modelId="{4FE775D3-E418-AB4A-BEDB-F2A5E6A98806}" type="sibTrans" cxnId="{551CECD9-D388-234D-8B18-C4CCB837808F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8DA3CAF5-DC83-2A4E-A035-B733A58225D7}" type="parTrans" cxnId="{551CECD9-D388-234D-8B18-C4CCB837808F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4BC9EFA2-9FC3-6643-BE88-EB4C97FF8EEB}">
      <dgm:prSet custT="1"/>
      <dgm:spPr/>
      <dgm:t>
        <a:bodyPr/>
        <a:lstStyle/>
        <a:p>
          <a:r>
            <a:rPr lang="en-US" sz="1200" dirty="0">
              <a:latin typeface="Century Gothic" panose="020B0502020202020204" pitchFamily="34" charset="0"/>
            </a:rPr>
            <a:t>Other Conduit Revenue Bonds</a:t>
          </a:r>
        </a:p>
      </dgm:t>
    </dgm:pt>
    <dgm:pt modelId="{AD878F4A-566E-C04E-9DDA-70C36A8491C1}" type="parTrans" cxnId="{949DB52E-A0E2-C141-9D6D-E401E2DEC8C5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E439C96A-E9D8-C54A-B795-1D79E0B19BE5}" type="sibTrans" cxnId="{949DB52E-A0E2-C141-9D6D-E401E2DEC8C5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FF9BC5DE-A932-3848-9817-AFC1DE6A8DEA}">
      <dgm:prSet custT="1"/>
      <dgm:spPr/>
      <dgm:t>
        <a:bodyPr/>
        <a:lstStyle/>
        <a:p>
          <a:r>
            <a:rPr lang="en-US" sz="1200" b="1" dirty="0" err="1">
              <a:latin typeface="Century Gothic" panose="020B0502020202020204" pitchFamily="34" charset="0"/>
            </a:rPr>
            <a:t>IBank</a:t>
          </a:r>
          <a:endParaRPr lang="en-US" sz="1200" b="1" dirty="0">
            <a:latin typeface="Century Gothic" panose="020B0502020202020204" pitchFamily="34" charset="0"/>
          </a:endParaRPr>
        </a:p>
      </dgm:t>
    </dgm:pt>
    <dgm:pt modelId="{66D35539-0897-8A43-A594-56BA0D807D15}" type="parTrans" cxnId="{6F77E73E-2A48-AD48-A311-A7407ACE25B0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24B81C79-9AC6-6147-A922-C2A552B3BA78}" type="sibTrans" cxnId="{6F77E73E-2A48-AD48-A311-A7407ACE25B0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DD1917EF-7CD8-B948-87E9-B7D15CDCE809}">
      <dgm:prSet custT="1"/>
      <dgm:spPr/>
      <dgm:t>
        <a:bodyPr/>
        <a:lstStyle/>
        <a:p>
          <a:r>
            <a:rPr lang="en-US" sz="1100" b="1" dirty="0">
              <a:latin typeface="Century Gothic" panose="020B0502020202020204" pitchFamily="34" charset="0"/>
            </a:rPr>
            <a:t>Treasurer’s Office</a:t>
          </a:r>
        </a:p>
      </dgm:t>
    </dgm:pt>
    <dgm:pt modelId="{75236995-2018-C34D-B6A6-0D47462BCF76}" type="parTrans" cxnId="{B2CAD3B5-E909-9148-849F-010C75BA0D52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DE7C0EED-EF81-4C4B-B883-385F96071142}" type="sibTrans" cxnId="{B2CAD3B5-E909-9148-849F-010C75BA0D52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CDB000ED-02F2-C344-9F96-DD82200A6903}">
      <dgm:prSet custT="1"/>
      <dgm:spPr/>
      <dgm:t>
        <a:bodyPr/>
        <a:lstStyle/>
        <a:p>
          <a:r>
            <a:rPr lang="en-US" sz="1200" dirty="0">
              <a:latin typeface="Century Gothic" panose="020B0502020202020204" pitchFamily="34" charset="0"/>
            </a:rPr>
            <a:t>Industrial Development Bonds</a:t>
          </a:r>
        </a:p>
      </dgm:t>
    </dgm:pt>
    <dgm:pt modelId="{D1B08CB3-FCAB-584F-9ADD-587B8A355A4C}" type="parTrans" cxnId="{158EBCF4-8B72-DA43-804B-B4FDD1A6D17F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CDCE919F-D50A-5840-974C-2DD15392E957}" type="sibTrans" cxnId="{158EBCF4-8B72-DA43-804B-B4FDD1A6D17F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6A4F6315-90A7-E64B-9F18-140A2A9AA1D2}">
      <dgm:prSet custT="1"/>
      <dgm:spPr/>
      <dgm:t>
        <a:bodyPr/>
        <a:lstStyle/>
        <a:p>
          <a:r>
            <a:rPr lang="en-US" sz="1100" b="1" dirty="0">
              <a:latin typeface="Century Gothic" panose="020B0502020202020204" pitchFamily="34" charset="0"/>
            </a:rPr>
            <a:t>Tax Increment Financing </a:t>
          </a:r>
        </a:p>
      </dgm:t>
    </dgm:pt>
    <dgm:pt modelId="{604B37A3-1E44-A949-B3A2-0CC39591501E}" type="parTrans" cxnId="{748523F4-DCBE-1A40-B474-58BF2A67C775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045273B2-06A6-5C48-9FA2-6491924492BC}" type="sibTrans" cxnId="{748523F4-DCBE-1A40-B474-58BF2A67C775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47300DE6-26C3-0144-A2C1-9F3C64E9E30B}">
      <dgm:prSet custT="1"/>
      <dgm:spPr/>
      <dgm:t>
        <a:bodyPr/>
        <a:lstStyle/>
        <a:p>
          <a:r>
            <a:rPr lang="en-US" sz="1200" dirty="0">
              <a:latin typeface="Century Gothic" panose="020B0502020202020204" pitchFamily="34" charset="0"/>
            </a:rPr>
            <a:t>Exempt Facilities Bond</a:t>
          </a:r>
        </a:p>
      </dgm:t>
    </dgm:pt>
    <dgm:pt modelId="{7F201E44-7E0D-E24D-B578-CF822FA3EE0C}" type="parTrans" cxnId="{F3E5037A-8680-AD4B-9CF4-0C15D9A81F56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7C42FB76-5140-3F42-9E7D-5EB3840ED1C0}" type="sibTrans" cxnId="{F3E5037A-8680-AD4B-9CF4-0C15D9A81F56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28FA7423-6FBA-3643-BDC8-76A0F6EDFF68}">
      <dgm:prSet custT="1"/>
      <dgm:spPr/>
      <dgm:t>
        <a:bodyPr/>
        <a:lstStyle/>
        <a:p>
          <a:r>
            <a:rPr lang="en-US" sz="1200" dirty="0" err="1">
              <a:latin typeface="Century Gothic" panose="020B0502020202020204" pitchFamily="34" charset="0"/>
            </a:rPr>
            <a:t>GoGreen</a:t>
          </a:r>
          <a:r>
            <a:rPr lang="en-US" sz="1200" dirty="0">
              <a:latin typeface="Century Gothic" panose="020B0502020202020204" pitchFamily="34" charset="0"/>
            </a:rPr>
            <a:t> Energy Financing</a:t>
          </a:r>
        </a:p>
      </dgm:t>
    </dgm:pt>
    <dgm:pt modelId="{2FC58448-8B38-6E4C-90AC-43D843790B27}" type="parTrans" cxnId="{718BB9C3-2A37-BC40-B240-107866165382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5CC12E36-6D89-9C47-BBDF-8043B9A6D7A4}" type="sibTrans" cxnId="{718BB9C3-2A37-BC40-B240-107866165382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71D77EAB-6560-C64C-AB43-810FF84727C0}">
      <dgm:prSet custT="1"/>
      <dgm:spPr/>
      <dgm:t>
        <a:bodyPr/>
        <a:lstStyle/>
        <a:p>
          <a:r>
            <a:rPr lang="en-US" sz="1200" dirty="0">
              <a:latin typeface="Century Gothic" panose="020B0502020202020204" pitchFamily="34" charset="0"/>
            </a:rPr>
            <a:t>Clean Energy Bond Financing</a:t>
          </a:r>
        </a:p>
      </dgm:t>
    </dgm:pt>
    <dgm:pt modelId="{95C3F723-59A2-6246-A536-9227F5DCC718}" type="parTrans" cxnId="{C0678649-F1BF-0840-B7F6-F3AE9A349304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7A9FF56B-8FF6-0044-B17A-51A58A89AF63}" type="sibTrans" cxnId="{C0678649-F1BF-0840-B7F6-F3AE9A349304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215395B2-8C39-0B4F-85E5-01D3A1D149FD}">
      <dgm:prSet custT="1"/>
      <dgm:spPr/>
      <dgm:t>
        <a:bodyPr/>
        <a:lstStyle/>
        <a:p>
          <a:r>
            <a:rPr lang="en-US" sz="1200" b="1" dirty="0">
              <a:latin typeface="Century Gothic" panose="020B0502020202020204" pitchFamily="34" charset="0"/>
            </a:rPr>
            <a:t>Bonds</a:t>
          </a:r>
        </a:p>
      </dgm:t>
    </dgm:pt>
    <dgm:pt modelId="{76F45229-8BC2-8446-804D-A2529F651492}" type="parTrans" cxnId="{5A999D08-0D88-D642-B071-E56F20CC6CCB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D8E0B7AE-969D-9246-8E43-F53BC6755E5B}" type="sibTrans" cxnId="{5A999D08-0D88-D642-B071-E56F20CC6CCB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B4C67D1F-292E-F648-AE2A-91EB1E0F5794}">
      <dgm:prSet custT="1"/>
      <dgm:spPr/>
      <dgm:t>
        <a:bodyPr/>
        <a:lstStyle/>
        <a:p>
          <a:r>
            <a:rPr lang="en-US" sz="1200" b="0" dirty="0">
              <a:latin typeface="Century Gothic" panose="020B0502020202020204" pitchFamily="34" charset="0"/>
            </a:rPr>
            <a:t>Conduit Revenue Bonds</a:t>
          </a:r>
        </a:p>
      </dgm:t>
    </dgm:pt>
    <dgm:pt modelId="{6A3E2C85-A775-0045-9841-C8904CD6D6F3}" type="parTrans" cxnId="{CD3B5325-4787-EB4D-AC76-B3A28AF48C96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B696B6B9-685E-F34C-BC18-360EA90D767A}" type="sibTrans" cxnId="{CD3B5325-4787-EB4D-AC76-B3A28AF48C96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CBEAB46C-9B03-AD41-827D-766EA1597F8B}">
      <dgm:prSet custT="1"/>
      <dgm:spPr/>
      <dgm:t>
        <a:bodyPr/>
        <a:lstStyle/>
        <a:p>
          <a:r>
            <a:rPr lang="en-US" sz="1200" b="0" dirty="0">
              <a:latin typeface="Century Gothic" panose="020B0502020202020204" pitchFamily="34" charset="0"/>
            </a:rPr>
            <a:t>Enhanced Infrastructure Financing District</a:t>
          </a:r>
        </a:p>
      </dgm:t>
    </dgm:pt>
    <dgm:pt modelId="{59CF60E7-E2C1-E54E-A0DB-4363072D9E42}" type="parTrans" cxnId="{3EBE2378-BE2B-F344-92F1-9F3DA45625DD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2E7521DB-184C-F249-9264-E5A763791081}" type="sibTrans" cxnId="{3EBE2378-BE2B-F344-92F1-9F3DA45625DD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02F0B2D6-E19B-D74E-A2B6-E94EE510157A}">
      <dgm:prSet custT="1"/>
      <dgm:spPr/>
      <dgm:t>
        <a:bodyPr/>
        <a:lstStyle/>
        <a:p>
          <a:r>
            <a:rPr lang="en-US" sz="1100" b="0" dirty="0">
              <a:latin typeface="Century Gothic" panose="020B0502020202020204" pitchFamily="34" charset="0"/>
            </a:rPr>
            <a:t>Tax Exempt Bond Via Financing Authority</a:t>
          </a:r>
        </a:p>
      </dgm:t>
    </dgm:pt>
    <dgm:pt modelId="{01FF30D1-35A5-7244-887C-7C01EC1661A0}" type="parTrans" cxnId="{A398BEEE-0C78-B24A-BA71-6DC4DA99CC26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2F8369EC-0A6F-9A41-B914-87647BE1C583}" type="sibTrans" cxnId="{A398BEEE-0C78-B24A-BA71-6DC4DA99CC26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E18B2D44-260B-7A4C-A491-3C05F152275A}">
      <dgm:prSet custT="1"/>
      <dgm:spPr/>
      <dgm:t>
        <a:bodyPr/>
        <a:lstStyle/>
        <a:p>
          <a:r>
            <a:rPr lang="en-US" sz="1050" b="0" dirty="0">
              <a:latin typeface="Century Gothic" panose="020B0502020202020204" pitchFamily="34" charset="0"/>
            </a:rPr>
            <a:t>Infrastructure and Revitalization District</a:t>
          </a:r>
        </a:p>
      </dgm:t>
    </dgm:pt>
    <dgm:pt modelId="{1E26949A-671E-5B46-A5F4-B1E4335C7DE6}" type="parTrans" cxnId="{535D46CD-B814-F542-8FA3-4F3239B3931B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15E6FFB2-608D-3E48-A81F-F33E009BCF7D}" type="sibTrans" cxnId="{535D46CD-B814-F542-8FA3-4F3239B3931B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8925C309-7EC1-2745-B536-A54152D31818}">
      <dgm:prSet custT="1"/>
      <dgm:spPr/>
      <dgm:t>
        <a:bodyPr/>
        <a:lstStyle/>
        <a:p>
          <a:r>
            <a:rPr lang="en-US" sz="1200" b="0" dirty="0">
              <a:latin typeface="Century Gothic" panose="020B0502020202020204" pitchFamily="34" charset="0"/>
            </a:rPr>
            <a:t>Climate Resiliency Districts</a:t>
          </a:r>
        </a:p>
      </dgm:t>
    </dgm:pt>
    <dgm:pt modelId="{8CB04306-B55D-654B-B285-8A626F4BE102}" type="parTrans" cxnId="{D8601509-F222-BD4A-ACBD-E2C6075FBAF0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773277BA-893D-F245-B524-76DE2CE7EC9C}" type="sibTrans" cxnId="{D8601509-F222-BD4A-ACBD-E2C6075FBAF0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8FDCF2E7-CDC5-E645-BFE1-1E1DFB22D147}">
      <dgm:prSet custT="1"/>
      <dgm:spPr/>
      <dgm:t>
        <a:bodyPr/>
        <a:lstStyle/>
        <a:p>
          <a:r>
            <a:rPr lang="en-US" sz="1200" dirty="0">
              <a:latin typeface="Century Gothic" panose="020B0502020202020204" pitchFamily="34" charset="0"/>
            </a:rPr>
            <a:t>Infrastructure State Revolving Loan Fund</a:t>
          </a:r>
        </a:p>
      </dgm:t>
    </dgm:pt>
    <dgm:pt modelId="{4B26205A-10F5-B64F-B275-B1B89A62D627}" type="parTrans" cxnId="{250676E5-1DA8-524E-8394-A87B60852BCE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70514658-655B-074A-ADF3-556612B4A72E}" type="sibTrans" cxnId="{250676E5-1DA8-524E-8394-A87B60852BCE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350E7B87-450A-9C41-B689-9FC0342E84DA}">
      <dgm:prSet custT="1"/>
      <dgm:spPr/>
      <dgm:t>
        <a:bodyPr/>
        <a:lstStyle/>
        <a:p>
          <a:r>
            <a:rPr lang="en-US" sz="1200" dirty="0">
              <a:latin typeface="Century Gothic" panose="020B0502020202020204" pitchFamily="34" charset="0"/>
            </a:rPr>
            <a:t>Public Agency Revenue Bonds</a:t>
          </a:r>
        </a:p>
      </dgm:t>
    </dgm:pt>
    <dgm:pt modelId="{3AF4CFA4-C490-5442-AD2C-2D8EBB3885A0}" type="parTrans" cxnId="{8E632FF9-4BE7-B647-B2D9-3F125F7369FB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165920EE-4DF0-6542-95A7-8331BECC7212}" type="sibTrans" cxnId="{8E632FF9-4BE7-B647-B2D9-3F125F7369FB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CAE86918-5E91-9642-B519-163175437005}">
      <dgm:prSet custT="1"/>
      <dgm:spPr/>
      <dgm:t>
        <a:bodyPr/>
        <a:lstStyle/>
        <a:p>
          <a:r>
            <a:rPr lang="en-US" sz="1200" dirty="0">
              <a:latin typeface="Century Gothic" panose="020B0502020202020204" pitchFamily="34" charset="0"/>
            </a:rPr>
            <a:t>Climate Catalyst Fund</a:t>
          </a:r>
        </a:p>
      </dgm:t>
    </dgm:pt>
    <dgm:pt modelId="{C7D2DC59-0C65-5742-9039-2601B17A45DC}" type="parTrans" cxnId="{AC2C6520-8DF8-C343-84C2-29D9FE6C4DAB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9294C697-68C7-6445-8717-CF8DD351DFB3}" type="sibTrans" cxnId="{AC2C6520-8DF8-C343-84C2-29D9FE6C4DAB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8421E9E7-4F3A-C941-9986-0C192B9CAE61}">
      <dgm:prSet custT="1"/>
      <dgm:spPr/>
      <dgm:t>
        <a:bodyPr/>
        <a:lstStyle/>
        <a:p>
          <a:r>
            <a:rPr lang="en-US" sz="1200" dirty="0">
              <a:latin typeface="Century Gothic" panose="020B0502020202020204" pitchFamily="34" charset="0"/>
            </a:rPr>
            <a:t>Industrial Development Bonds</a:t>
          </a:r>
        </a:p>
      </dgm:t>
    </dgm:pt>
    <dgm:pt modelId="{7E968165-B52E-664D-8394-58EE38350C3F}" type="parTrans" cxnId="{9DD560B8-D8DE-254D-BF52-531C123AB481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65ED32F9-6E99-FE48-AA5E-75E8330A67AA}" type="sibTrans" cxnId="{9DD560B8-D8DE-254D-BF52-531C123AB481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E2FB5B7E-8D9A-F24A-9D10-98481E1C2588}">
      <dgm:prSet custT="1"/>
      <dgm:spPr/>
      <dgm:t>
        <a:bodyPr/>
        <a:lstStyle/>
        <a:p>
          <a:r>
            <a:rPr lang="en-US" sz="1200" dirty="0">
              <a:latin typeface="Century Gothic" panose="020B0502020202020204" pitchFamily="34" charset="0"/>
            </a:rPr>
            <a:t>Capital Access (</a:t>
          </a:r>
          <a:r>
            <a:rPr lang="en-US" sz="1200" dirty="0" err="1">
              <a:latin typeface="Century Gothic" panose="020B0502020202020204" pitchFamily="34" charset="0"/>
            </a:rPr>
            <a:t>CalCAP</a:t>
          </a:r>
          <a:r>
            <a:rPr lang="en-US" sz="1200" dirty="0">
              <a:latin typeface="Century Gothic" panose="020B0502020202020204" pitchFamily="34" charset="0"/>
            </a:rPr>
            <a:t>)</a:t>
          </a:r>
        </a:p>
      </dgm:t>
    </dgm:pt>
    <dgm:pt modelId="{D054B6D1-52C4-0C45-B4CE-F82000BE91CF}" type="parTrans" cxnId="{5E90B9C4-1C49-2D4A-B89E-69B337DC2498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A41B8B8D-A62D-8145-86E9-EEC44719505D}" type="sibTrans" cxnId="{5E90B9C4-1C49-2D4A-B89E-69B337DC2498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8857B15F-CB08-024D-A4A9-4A0B271DF6A1}">
      <dgm:prSet custT="1"/>
      <dgm:spPr/>
      <dgm:t>
        <a:bodyPr/>
        <a:lstStyle/>
        <a:p>
          <a:r>
            <a:rPr lang="en-US" sz="1200" dirty="0">
              <a:latin typeface="Century Gothic" panose="020B0502020202020204" pitchFamily="34" charset="0"/>
            </a:rPr>
            <a:t>Small Business Finance Center</a:t>
          </a:r>
        </a:p>
      </dgm:t>
    </dgm:pt>
    <dgm:pt modelId="{D93EFF43-14BA-8243-AB61-38EA41551B29}" type="parTrans" cxnId="{554D8344-38C4-1647-BC95-79612EC384B5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B0A0B31C-C7BB-6D4E-8104-B386971BC032}" type="sibTrans" cxnId="{554D8344-38C4-1647-BC95-79612EC384B5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89787775-8E72-6843-B35B-74024C2234FF}">
      <dgm:prSet custT="1"/>
      <dgm:spPr/>
      <dgm:t>
        <a:bodyPr/>
        <a:lstStyle/>
        <a:p>
          <a:r>
            <a:rPr lang="en-US" sz="1200" dirty="0">
              <a:latin typeface="Century Gothic" panose="020B0502020202020204" pitchFamily="34" charset="0"/>
            </a:rPr>
            <a:t>Climate Tech Finance</a:t>
          </a:r>
        </a:p>
      </dgm:t>
    </dgm:pt>
    <dgm:pt modelId="{9B40876A-4900-3247-84D3-11525428A8D0}" type="parTrans" cxnId="{8E9542DD-B80D-6B43-98F9-AF5B34A9FB33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F18C3D04-4413-3F41-8473-B6EF5FE3BE67}" type="sibTrans" cxnId="{8E9542DD-B80D-6B43-98F9-AF5B34A9FB33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34999743-2CAA-B84B-933F-4F84CABD3C6F}">
      <dgm:prSet custT="1"/>
      <dgm:spPr/>
      <dgm:t>
        <a:bodyPr/>
        <a:lstStyle/>
        <a:p>
          <a:r>
            <a:rPr lang="en-US" sz="1200" dirty="0">
              <a:latin typeface="Century Gothic" panose="020B0502020202020204" pitchFamily="34" charset="0"/>
            </a:rPr>
            <a:t>Climate Catalyst Fund</a:t>
          </a:r>
        </a:p>
      </dgm:t>
    </dgm:pt>
    <dgm:pt modelId="{C8DB0540-807F-0B46-93E0-1EADE961D0BA}" type="parTrans" cxnId="{ACF95F16-CAAE-CD4F-B4F3-29AC36C92E5E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243D4D5B-8890-7845-B7A6-429BD6DD8469}" type="sibTrans" cxnId="{ACF95F16-CAAE-CD4F-B4F3-29AC36C92E5E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7F1BE28C-A760-A14C-A872-FEBC5EE2F055}">
      <dgm:prSet custT="1"/>
      <dgm:spPr/>
      <dgm:t>
        <a:bodyPr/>
        <a:lstStyle/>
        <a:p>
          <a:r>
            <a:rPr lang="en-US" sz="1200" dirty="0">
              <a:latin typeface="Century Gothic" panose="020B0502020202020204" pitchFamily="34" charset="0"/>
            </a:rPr>
            <a:t>Clean Energy Bond Financing</a:t>
          </a:r>
        </a:p>
      </dgm:t>
    </dgm:pt>
    <dgm:pt modelId="{36CA48DD-6A4A-B34D-9655-CA53A4C1A90B}" type="parTrans" cxnId="{6EA9FE2A-634F-CC46-B1A6-199D85317ED9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D273DD49-F046-9047-B145-54EDFB1377E7}" type="sibTrans" cxnId="{6EA9FE2A-634F-CC46-B1A6-199D85317ED9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E5A6EA0F-1D43-5D43-B7C9-5BD2508F8384}">
      <dgm:prSet custT="1"/>
      <dgm:spPr/>
      <dgm:t>
        <a:bodyPr/>
        <a:lstStyle/>
        <a:p>
          <a:r>
            <a:rPr lang="en-US" sz="1200" dirty="0" err="1">
              <a:latin typeface="Century Gothic" panose="020B0502020202020204" pitchFamily="34" charset="0"/>
            </a:rPr>
            <a:t>GoGreen</a:t>
          </a:r>
          <a:r>
            <a:rPr lang="en-US" sz="1200" dirty="0">
              <a:latin typeface="Century Gothic" panose="020B0502020202020204" pitchFamily="34" charset="0"/>
            </a:rPr>
            <a:t> Energy Financing</a:t>
          </a:r>
        </a:p>
      </dgm:t>
    </dgm:pt>
    <dgm:pt modelId="{9537A89F-56B9-9B48-BE10-F61EB3FE6B50}" type="parTrans" cxnId="{00FA1290-1C92-A740-B7BE-30BFC412E7C2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618E5FF7-067E-1D49-AB60-6F99B5666A55}" type="sibTrans" cxnId="{00FA1290-1C92-A740-B7BE-30BFC412E7C2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79020A04-D953-3746-BF7F-7EE579A4997C}">
      <dgm:prSet custT="1"/>
      <dgm:spPr/>
      <dgm:t>
        <a:bodyPr/>
        <a:lstStyle/>
        <a:p>
          <a:r>
            <a:rPr lang="en-US" sz="1100" b="0" dirty="0">
              <a:latin typeface="Century Gothic" panose="020B0502020202020204" pitchFamily="34" charset="0"/>
            </a:rPr>
            <a:t>Special Assessment Bonds / Mello-</a:t>
          </a:r>
          <a:r>
            <a:rPr lang="en-US" sz="1100" b="0" dirty="0" err="1">
              <a:latin typeface="Century Gothic" panose="020B0502020202020204" pitchFamily="34" charset="0"/>
            </a:rPr>
            <a:t>Roos</a:t>
          </a:r>
          <a:endParaRPr lang="en-US" sz="1100" b="0" dirty="0">
            <a:latin typeface="Century Gothic" panose="020B0502020202020204" pitchFamily="34" charset="0"/>
          </a:endParaRPr>
        </a:p>
      </dgm:t>
    </dgm:pt>
    <dgm:pt modelId="{F9887E1C-384B-EC4B-AD30-732D39430B16}" type="parTrans" cxnId="{D92D9B10-1122-1B4D-948C-17AE556FEA97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7FA8D2E7-C577-7C4D-B026-C53F2A4EBC63}" type="sibTrans" cxnId="{D92D9B10-1122-1B4D-948C-17AE556FEA97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861E66A6-37BE-294B-8073-827539C6A0AB}">
      <dgm:prSet custT="1"/>
      <dgm:spPr/>
      <dgm:t>
        <a:bodyPr/>
        <a:lstStyle/>
        <a:p>
          <a:r>
            <a:rPr lang="en-US" sz="1050" b="0" dirty="0">
              <a:latin typeface="Century Gothic" panose="020B0502020202020204" pitchFamily="34" charset="0"/>
            </a:rPr>
            <a:t>Local Agency Obligation Bonds / Revenue Bonds</a:t>
          </a:r>
        </a:p>
      </dgm:t>
    </dgm:pt>
    <dgm:pt modelId="{DE269A2A-5EF0-E442-8DC9-4817A466AC82}" type="parTrans" cxnId="{292F75F7-E170-714D-A0CC-3542EE0AA59D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51C6DFD0-0D59-6742-92F4-B88C7B3A3076}" type="sibTrans" cxnId="{292F75F7-E170-714D-A0CC-3542EE0AA59D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29AB83E0-B8BD-4A43-B571-F3E8D3412E51}">
      <dgm:prSet custT="1"/>
      <dgm:spPr/>
      <dgm:t>
        <a:bodyPr/>
        <a:lstStyle/>
        <a:p>
          <a:r>
            <a:rPr lang="en-US" sz="1200" b="1" dirty="0">
              <a:latin typeface="Century Gothic" panose="020B0502020202020204" pitchFamily="34" charset="0"/>
            </a:rPr>
            <a:t>Federal Lending/Finance</a:t>
          </a:r>
        </a:p>
      </dgm:t>
    </dgm:pt>
    <dgm:pt modelId="{3D33A124-22C3-6441-BE54-E80B384A5686}" type="parTrans" cxnId="{2399B2AA-72B0-A846-8794-680EC486861D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A99DEF75-7C5C-0E41-BD77-F6748CC5B83A}" type="sibTrans" cxnId="{2399B2AA-72B0-A846-8794-680EC486861D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CB3E9165-89C6-0148-BC0A-A1B4D771FE07}">
      <dgm:prSet custT="1"/>
      <dgm:spPr/>
      <dgm:t>
        <a:bodyPr/>
        <a:lstStyle/>
        <a:p>
          <a:r>
            <a:rPr lang="en-US" sz="1200" b="1" dirty="0">
              <a:latin typeface="Century Gothic" panose="020B0502020202020204" pitchFamily="34" charset="0"/>
            </a:rPr>
            <a:t>Opportunity Zones</a:t>
          </a:r>
        </a:p>
      </dgm:t>
    </dgm:pt>
    <dgm:pt modelId="{F5181D15-216C-844B-B1BD-EA4851E8CB2E}" type="parTrans" cxnId="{4FD8B92B-DA9D-0B4B-8BAE-883EBC812158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5F38B917-8B37-4440-8DCD-5E983B0AE1FD}" type="sibTrans" cxnId="{4FD8B92B-DA9D-0B4B-8BAE-883EBC812158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C2E959BB-7E43-DC43-8248-E12979BCC5AA}">
      <dgm:prSet custT="1"/>
      <dgm:spPr/>
      <dgm:t>
        <a:bodyPr/>
        <a:lstStyle/>
        <a:p>
          <a:r>
            <a:rPr lang="en-US" sz="1200" b="1" dirty="0">
              <a:latin typeface="Century Gothic" panose="020B0502020202020204" pitchFamily="34" charset="0"/>
            </a:rPr>
            <a:t>New Market Tax Credit (NMTC) </a:t>
          </a:r>
        </a:p>
      </dgm:t>
    </dgm:pt>
    <dgm:pt modelId="{2880D66D-6676-9843-BB99-9823F086AB9F}" type="parTrans" cxnId="{0C7F4847-E60B-5D44-A3C3-89FE551685C1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5601E57F-271D-B143-AB57-48D624A5B6D1}" type="sibTrans" cxnId="{0C7F4847-E60B-5D44-A3C3-89FE551685C1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646C6911-7723-7844-92A8-40601AB10167}">
      <dgm:prSet custT="1"/>
      <dgm:spPr/>
      <dgm:t>
        <a:bodyPr/>
        <a:lstStyle/>
        <a:p>
          <a:r>
            <a:rPr lang="en-US" sz="1200" b="1" dirty="0">
              <a:latin typeface="Century Gothic" panose="020B0502020202020204" pitchFamily="34" charset="0"/>
            </a:rPr>
            <a:t>Federal Tax Credit - Elective Pay</a:t>
          </a:r>
        </a:p>
      </dgm:t>
    </dgm:pt>
    <dgm:pt modelId="{CCA26577-D060-224A-A2CF-6BD0B1876B6B}" type="parTrans" cxnId="{ED49C948-5E27-CF4E-8F40-056713274B40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0B90EEE1-2B0E-0748-85AB-1ED334E5AC0F}" type="sibTrans" cxnId="{ED49C948-5E27-CF4E-8F40-056713274B40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A49CB844-364B-1643-8C85-D32F7BC2FF01}">
      <dgm:prSet custT="1"/>
      <dgm:spPr/>
      <dgm:t>
        <a:bodyPr/>
        <a:lstStyle/>
        <a:p>
          <a:r>
            <a:rPr lang="en-US" sz="1200" b="1" dirty="0">
              <a:latin typeface="Century Gothic" panose="020B0502020202020204" pitchFamily="34" charset="0"/>
            </a:rPr>
            <a:t>Private Lending</a:t>
          </a:r>
        </a:p>
      </dgm:t>
    </dgm:pt>
    <dgm:pt modelId="{9152D4D7-D1C7-F84C-A719-416328BC304B}" type="parTrans" cxnId="{85E9B365-0EB5-4A49-99A5-A6918A310830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220AEA04-EF89-5A4C-A6D3-6DBC0485A7D2}" type="sibTrans" cxnId="{85E9B365-0EB5-4A49-99A5-A6918A310830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E2BBA019-67B7-E440-AAB8-B22CB7EA96A2}">
      <dgm:prSet custT="1"/>
      <dgm:spPr/>
      <dgm:t>
        <a:bodyPr/>
        <a:lstStyle/>
        <a:p>
          <a:r>
            <a:rPr lang="en-US" sz="1200" b="1" dirty="0">
              <a:latin typeface="Century Gothic" panose="020B0502020202020204" pitchFamily="34" charset="0"/>
            </a:rPr>
            <a:t>Community Lending / CDFI's</a:t>
          </a:r>
        </a:p>
      </dgm:t>
    </dgm:pt>
    <dgm:pt modelId="{15E91E49-048A-8942-9248-154DEDB3CA6B}" type="parTrans" cxnId="{2D235898-E2C6-4944-BF76-13AA5F54A297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4553FC12-31A9-0245-92AA-F47C5562F821}" type="sibTrans" cxnId="{2D235898-E2C6-4944-BF76-13AA5F54A297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31ED790B-14FF-B946-B1BD-8B6A8FDCAA0D}">
      <dgm:prSet custT="1"/>
      <dgm:spPr/>
      <dgm:t>
        <a:bodyPr/>
        <a:lstStyle/>
        <a:p>
          <a:r>
            <a:rPr lang="en-US" sz="1200" b="0" dirty="0">
              <a:latin typeface="Century Gothic" panose="020B0502020202020204" pitchFamily="34" charset="0"/>
            </a:rPr>
            <a:t>Other Districts</a:t>
          </a:r>
        </a:p>
      </dgm:t>
    </dgm:pt>
    <dgm:pt modelId="{85027CB4-2C7C-8C4B-9A6B-BBD4F84260A1}" type="parTrans" cxnId="{72578BAE-D2C2-0E48-8514-588BD8C14876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A8B939E7-D80B-2446-A09E-44CDB40632C6}" type="sibTrans" cxnId="{72578BAE-D2C2-0E48-8514-588BD8C14876}">
      <dgm:prSet/>
      <dgm:spPr/>
      <dgm:t>
        <a:bodyPr/>
        <a:lstStyle/>
        <a:p>
          <a:endParaRPr lang="en-US" sz="1200">
            <a:latin typeface="Century Gothic" panose="020B0502020202020204" pitchFamily="34" charset="0"/>
          </a:endParaRPr>
        </a:p>
      </dgm:t>
    </dgm:pt>
    <dgm:pt modelId="{A7E17FE7-0C79-4C4C-8826-0E3F782F04E9}" type="pres">
      <dgm:prSet presAssocID="{08927C7F-160C-B141-A41A-C8F61409F67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55AFE3F-145E-744F-8B37-61DF00CBD055}" type="pres">
      <dgm:prSet presAssocID="{29AB83E0-B8BD-4A43-B571-F3E8D3412E51}" presName="hierRoot1" presStyleCnt="0">
        <dgm:presLayoutVars>
          <dgm:hierBranch val="init"/>
        </dgm:presLayoutVars>
      </dgm:prSet>
      <dgm:spPr/>
    </dgm:pt>
    <dgm:pt modelId="{15A1C033-45AF-3A41-B072-843D971816E3}" type="pres">
      <dgm:prSet presAssocID="{29AB83E0-B8BD-4A43-B571-F3E8D3412E51}" presName="rootComposite1" presStyleCnt="0"/>
      <dgm:spPr/>
    </dgm:pt>
    <dgm:pt modelId="{5ED1C65E-D4AA-A84C-ABB7-221BE1AEBA0A}" type="pres">
      <dgm:prSet presAssocID="{29AB83E0-B8BD-4A43-B571-F3E8D3412E51}" presName="rootText1" presStyleLbl="node0" presStyleIdx="0" presStyleCnt="7">
        <dgm:presLayoutVars>
          <dgm:chPref val="3"/>
        </dgm:presLayoutVars>
      </dgm:prSet>
      <dgm:spPr/>
    </dgm:pt>
    <dgm:pt modelId="{30B7205E-254A-E44E-9B13-068A3E39672A}" type="pres">
      <dgm:prSet presAssocID="{29AB83E0-B8BD-4A43-B571-F3E8D3412E51}" presName="rootConnector1" presStyleLbl="node1" presStyleIdx="0" presStyleCnt="0"/>
      <dgm:spPr/>
    </dgm:pt>
    <dgm:pt modelId="{A6D06A91-C335-684B-B032-9688CA9D7556}" type="pres">
      <dgm:prSet presAssocID="{29AB83E0-B8BD-4A43-B571-F3E8D3412E51}" presName="hierChild2" presStyleCnt="0"/>
      <dgm:spPr/>
    </dgm:pt>
    <dgm:pt modelId="{0EFA456A-BA22-BA43-9D34-5BD7649377DF}" type="pres">
      <dgm:prSet presAssocID="{29AB83E0-B8BD-4A43-B571-F3E8D3412E51}" presName="hierChild3" presStyleCnt="0"/>
      <dgm:spPr/>
    </dgm:pt>
    <dgm:pt modelId="{0EF6F7C6-2419-AB45-9896-2407EE80B48A}" type="pres">
      <dgm:prSet presAssocID="{CB3E9165-89C6-0148-BC0A-A1B4D771FE07}" presName="hierRoot1" presStyleCnt="0">
        <dgm:presLayoutVars>
          <dgm:hierBranch val="init"/>
        </dgm:presLayoutVars>
      </dgm:prSet>
      <dgm:spPr/>
    </dgm:pt>
    <dgm:pt modelId="{6D339281-CC95-CF44-B09E-71C5454CE123}" type="pres">
      <dgm:prSet presAssocID="{CB3E9165-89C6-0148-BC0A-A1B4D771FE07}" presName="rootComposite1" presStyleCnt="0"/>
      <dgm:spPr/>
    </dgm:pt>
    <dgm:pt modelId="{381846AA-17A2-E641-ADDF-D742AC1EBCF1}" type="pres">
      <dgm:prSet presAssocID="{CB3E9165-89C6-0148-BC0A-A1B4D771FE07}" presName="rootText1" presStyleLbl="node0" presStyleIdx="1" presStyleCnt="7">
        <dgm:presLayoutVars>
          <dgm:chPref val="3"/>
        </dgm:presLayoutVars>
      </dgm:prSet>
      <dgm:spPr/>
    </dgm:pt>
    <dgm:pt modelId="{2B7A0B02-DF52-2F40-9D6E-CBB92D4178A2}" type="pres">
      <dgm:prSet presAssocID="{CB3E9165-89C6-0148-BC0A-A1B4D771FE07}" presName="rootConnector1" presStyleLbl="node1" presStyleIdx="0" presStyleCnt="0"/>
      <dgm:spPr/>
    </dgm:pt>
    <dgm:pt modelId="{3946CB06-8F1F-B14A-9249-77CD6B5142E4}" type="pres">
      <dgm:prSet presAssocID="{CB3E9165-89C6-0148-BC0A-A1B4D771FE07}" presName="hierChild2" presStyleCnt="0"/>
      <dgm:spPr/>
    </dgm:pt>
    <dgm:pt modelId="{4FF2582E-D82E-8C49-9B51-38A44E9DC0F0}" type="pres">
      <dgm:prSet presAssocID="{CB3E9165-89C6-0148-BC0A-A1B4D771FE07}" presName="hierChild3" presStyleCnt="0"/>
      <dgm:spPr/>
    </dgm:pt>
    <dgm:pt modelId="{54278AF8-0B95-AB45-B691-5FECC38803E1}" type="pres">
      <dgm:prSet presAssocID="{A49CB844-364B-1643-8C85-D32F7BC2FF01}" presName="hierRoot1" presStyleCnt="0">
        <dgm:presLayoutVars>
          <dgm:hierBranch val="init"/>
        </dgm:presLayoutVars>
      </dgm:prSet>
      <dgm:spPr/>
    </dgm:pt>
    <dgm:pt modelId="{570B2D9C-BD74-1A41-B008-424E371BDA49}" type="pres">
      <dgm:prSet presAssocID="{A49CB844-364B-1643-8C85-D32F7BC2FF01}" presName="rootComposite1" presStyleCnt="0"/>
      <dgm:spPr/>
    </dgm:pt>
    <dgm:pt modelId="{1BC53C94-7C30-384F-A09B-8287A2E2F405}" type="pres">
      <dgm:prSet presAssocID="{A49CB844-364B-1643-8C85-D32F7BC2FF01}" presName="rootText1" presStyleLbl="node0" presStyleIdx="2" presStyleCnt="7">
        <dgm:presLayoutVars>
          <dgm:chPref val="3"/>
        </dgm:presLayoutVars>
      </dgm:prSet>
      <dgm:spPr/>
    </dgm:pt>
    <dgm:pt modelId="{499B7976-599E-A641-AD7A-E56512FFCA33}" type="pres">
      <dgm:prSet presAssocID="{A49CB844-364B-1643-8C85-D32F7BC2FF01}" presName="rootConnector1" presStyleLbl="node1" presStyleIdx="0" presStyleCnt="0"/>
      <dgm:spPr/>
    </dgm:pt>
    <dgm:pt modelId="{331C3CA1-61E1-8B44-AAC1-FBE86609BA62}" type="pres">
      <dgm:prSet presAssocID="{A49CB844-364B-1643-8C85-D32F7BC2FF01}" presName="hierChild2" presStyleCnt="0"/>
      <dgm:spPr/>
    </dgm:pt>
    <dgm:pt modelId="{FB04A788-FC58-0B4C-937C-188907C54DE6}" type="pres">
      <dgm:prSet presAssocID="{A49CB844-364B-1643-8C85-D32F7BC2FF01}" presName="hierChild3" presStyleCnt="0"/>
      <dgm:spPr/>
    </dgm:pt>
    <dgm:pt modelId="{A8AACF5F-1676-8E46-BA98-5D1555782894}" type="pres">
      <dgm:prSet presAssocID="{EB4D78A6-1A2D-874F-9399-D382CA75BDA8}" presName="hierRoot1" presStyleCnt="0">
        <dgm:presLayoutVars>
          <dgm:hierBranch val="init"/>
        </dgm:presLayoutVars>
      </dgm:prSet>
      <dgm:spPr/>
    </dgm:pt>
    <dgm:pt modelId="{1C4F9B48-B530-504A-9B8D-FEDA45E2B508}" type="pres">
      <dgm:prSet presAssocID="{EB4D78A6-1A2D-874F-9399-D382CA75BDA8}" presName="rootComposite1" presStyleCnt="0"/>
      <dgm:spPr/>
    </dgm:pt>
    <dgm:pt modelId="{01DD2DCE-4514-0644-AE75-9C03D630580A}" type="pres">
      <dgm:prSet presAssocID="{EB4D78A6-1A2D-874F-9399-D382CA75BDA8}" presName="rootText1" presStyleLbl="node0" presStyleIdx="3" presStyleCnt="7">
        <dgm:presLayoutVars>
          <dgm:chPref val="3"/>
        </dgm:presLayoutVars>
      </dgm:prSet>
      <dgm:spPr/>
    </dgm:pt>
    <dgm:pt modelId="{BE1BE581-29A8-1D45-8276-A03AB4D67E38}" type="pres">
      <dgm:prSet presAssocID="{EB4D78A6-1A2D-874F-9399-D382CA75BDA8}" presName="rootConnector1" presStyleLbl="node1" presStyleIdx="0" presStyleCnt="0"/>
      <dgm:spPr/>
    </dgm:pt>
    <dgm:pt modelId="{CCF9926A-4EAF-CB40-97BB-EC33B020880C}" type="pres">
      <dgm:prSet presAssocID="{EB4D78A6-1A2D-874F-9399-D382CA75BDA8}" presName="hierChild2" presStyleCnt="0"/>
      <dgm:spPr/>
    </dgm:pt>
    <dgm:pt modelId="{94CD78CF-D75B-C742-B43B-2B364F9BA806}" type="pres">
      <dgm:prSet presAssocID="{2CDA4CB4-D5BA-DA45-AF84-419CB952471D}" presName="Name37" presStyleLbl="parChTrans1D2" presStyleIdx="0" presStyleCnt="3"/>
      <dgm:spPr/>
    </dgm:pt>
    <dgm:pt modelId="{3B36EE6C-EC9E-0740-8132-F9329892500A}" type="pres">
      <dgm:prSet presAssocID="{F709F33E-3ED1-A04A-BC67-F10A07CA146C}" presName="hierRoot2" presStyleCnt="0">
        <dgm:presLayoutVars>
          <dgm:hierBranch val="init"/>
        </dgm:presLayoutVars>
      </dgm:prSet>
      <dgm:spPr/>
    </dgm:pt>
    <dgm:pt modelId="{C102A7CD-5607-DB46-8E35-EE18F09A47F2}" type="pres">
      <dgm:prSet presAssocID="{F709F33E-3ED1-A04A-BC67-F10A07CA146C}" presName="rootComposite" presStyleCnt="0"/>
      <dgm:spPr/>
    </dgm:pt>
    <dgm:pt modelId="{7355B1A6-CCFD-4A4F-986E-3241D13820C3}" type="pres">
      <dgm:prSet presAssocID="{F709F33E-3ED1-A04A-BC67-F10A07CA146C}" presName="rootText" presStyleLbl="node2" presStyleIdx="0" presStyleCnt="3">
        <dgm:presLayoutVars>
          <dgm:chPref val="3"/>
        </dgm:presLayoutVars>
      </dgm:prSet>
      <dgm:spPr/>
    </dgm:pt>
    <dgm:pt modelId="{5A04367B-A942-6849-B71A-FE43ACDE5201}" type="pres">
      <dgm:prSet presAssocID="{F709F33E-3ED1-A04A-BC67-F10A07CA146C}" presName="rootConnector" presStyleLbl="node2" presStyleIdx="0" presStyleCnt="3"/>
      <dgm:spPr/>
    </dgm:pt>
    <dgm:pt modelId="{70657374-3A35-0344-8006-57D8411FD886}" type="pres">
      <dgm:prSet presAssocID="{F709F33E-3ED1-A04A-BC67-F10A07CA146C}" presName="hierChild4" presStyleCnt="0"/>
      <dgm:spPr/>
    </dgm:pt>
    <dgm:pt modelId="{638DF4BF-9D7F-094B-999B-08DD1A804F15}" type="pres">
      <dgm:prSet presAssocID="{5B8A977A-4547-C347-BA2A-1C031217A5AC}" presName="Name37" presStyleLbl="parChTrans1D3" presStyleIdx="0" presStyleCnt="6"/>
      <dgm:spPr/>
    </dgm:pt>
    <dgm:pt modelId="{94BDFF22-D6CD-0142-9008-DA03E931EC04}" type="pres">
      <dgm:prSet presAssocID="{897A0AD3-254C-8944-A698-8BA0440B8AB9}" presName="hierRoot2" presStyleCnt="0">
        <dgm:presLayoutVars>
          <dgm:hierBranch val="init"/>
        </dgm:presLayoutVars>
      </dgm:prSet>
      <dgm:spPr/>
    </dgm:pt>
    <dgm:pt modelId="{97434C90-FFFA-8F47-84F1-9D4818E6E063}" type="pres">
      <dgm:prSet presAssocID="{897A0AD3-254C-8944-A698-8BA0440B8AB9}" presName="rootComposite" presStyleCnt="0"/>
      <dgm:spPr/>
    </dgm:pt>
    <dgm:pt modelId="{1367D03C-857A-1B4D-A84C-5DD7021EED9E}" type="pres">
      <dgm:prSet presAssocID="{897A0AD3-254C-8944-A698-8BA0440B8AB9}" presName="rootText" presStyleLbl="node3" presStyleIdx="0" presStyleCnt="6">
        <dgm:presLayoutVars>
          <dgm:chPref val="3"/>
        </dgm:presLayoutVars>
      </dgm:prSet>
      <dgm:spPr/>
    </dgm:pt>
    <dgm:pt modelId="{36F1B662-47C5-1740-98D5-3151A6859599}" type="pres">
      <dgm:prSet presAssocID="{897A0AD3-254C-8944-A698-8BA0440B8AB9}" presName="rootConnector" presStyleLbl="node3" presStyleIdx="0" presStyleCnt="6"/>
      <dgm:spPr/>
    </dgm:pt>
    <dgm:pt modelId="{95183C01-F7A9-BE4B-ABD3-FCCCA4CA9349}" type="pres">
      <dgm:prSet presAssocID="{897A0AD3-254C-8944-A698-8BA0440B8AB9}" presName="hierChild4" presStyleCnt="0"/>
      <dgm:spPr/>
    </dgm:pt>
    <dgm:pt modelId="{674A58EB-8FA1-FB48-9EED-B348524B842E}" type="pres">
      <dgm:prSet presAssocID="{C7D2DC59-0C65-5742-9039-2601B17A45DC}" presName="Name37" presStyleLbl="parChTrans1D4" presStyleIdx="0" presStyleCnt="24"/>
      <dgm:spPr/>
    </dgm:pt>
    <dgm:pt modelId="{D9BCA7F6-2581-604E-B1B9-8775DFBDC053}" type="pres">
      <dgm:prSet presAssocID="{CAE86918-5E91-9642-B519-163175437005}" presName="hierRoot2" presStyleCnt="0">
        <dgm:presLayoutVars>
          <dgm:hierBranch val="init"/>
        </dgm:presLayoutVars>
      </dgm:prSet>
      <dgm:spPr/>
    </dgm:pt>
    <dgm:pt modelId="{BAC18914-B674-2449-8410-6AA89510BD48}" type="pres">
      <dgm:prSet presAssocID="{CAE86918-5E91-9642-B519-163175437005}" presName="rootComposite" presStyleCnt="0"/>
      <dgm:spPr/>
    </dgm:pt>
    <dgm:pt modelId="{5A42AE2E-CBF2-3245-865D-B79836F51E58}" type="pres">
      <dgm:prSet presAssocID="{CAE86918-5E91-9642-B519-163175437005}" presName="rootText" presStyleLbl="node4" presStyleIdx="0" presStyleCnt="24">
        <dgm:presLayoutVars>
          <dgm:chPref val="3"/>
        </dgm:presLayoutVars>
      </dgm:prSet>
      <dgm:spPr/>
    </dgm:pt>
    <dgm:pt modelId="{1DD30B24-BB6D-4745-8563-8D59E6A89C13}" type="pres">
      <dgm:prSet presAssocID="{CAE86918-5E91-9642-B519-163175437005}" presName="rootConnector" presStyleLbl="node4" presStyleIdx="0" presStyleCnt="24"/>
      <dgm:spPr/>
    </dgm:pt>
    <dgm:pt modelId="{E1523C6F-C355-9F48-B9F2-A4D037375E00}" type="pres">
      <dgm:prSet presAssocID="{CAE86918-5E91-9642-B519-163175437005}" presName="hierChild4" presStyleCnt="0"/>
      <dgm:spPr/>
    </dgm:pt>
    <dgm:pt modelId="{69A294D1-94A5-884C-9BAA-A36707A9D37B}" type="pres">
      <dgm:prSet presAssocID="{CAE86918-5E91-9642-B519-163175437005}" presName="hierChild5" presStyleCnt="0"/>
      <dgm:spPr/>
    </dgm:pt>
    <dgm:pt modelId="{93D35398-B317-1B45-A133-BB1FC7EF069C}" type="pres">
      <dgm:prSet presAssocID="{3AF4CFA4-C490-5442-AD2C-2D8EBB3885A0}" presName="Name37" presStyleLbl="parChTrans1D4" presStyleIdx="1" presStyleCnt="24"/>
      <dgm:spPr/>
    </dgm:pt>
    <dgm:pt modelId="{424259A1-C560-4942-A7E0-2BCD40AB15A5}" type="pres">
      <dgm:prSet presAssocID="{350E7B87-450A-9C41-B689-9FC0342E84DA}" presName="hierRoot2" presStyleCnt="0">
        <dgm:presLayoutVars>
          <dgm:hierBranch val="init"/>
        </dgm:presLayoutVars>
      </dgm:prSet>
      <dgm:spPr/>
    </dgm:pt>
    <dgm:pt modelId="{7A4BFB42-956E-0441-8A94-8E5860575C88}" type="pres">
      <dgm:prSet presAssocID="{350E7B87-450A-9C41-B689-9FC0342E84DA}" presName="rootComposite" presStyleCnt="0"/>
      <dgm:spPr/>
    </dgm:pt>
    <dgm:pt modelId="{0A2F1BBF-E9BA-4949-B34A-E13C448358B4}" type="pres">
      <dgm:prSet presAssocID="{350E7B87-450A-9C41-B689-9FC0342E84DA}" presName="rootText" presStyleLbl="node4" presStyleIdx="1" presStyleCnt="24">
        <dgm:presLayoutVars>
          <dgm:chPref val="3"/>
        </dgm:presLayoutVars>
      </dgm:prSet>
      <dgm:spPr/>
    </dgm:pt>
    <dgm:pt modelId="{5C7F4E9C-C472-8740-A238-5618519B7DB6}" type="pres">
      <dgm:prSet presAssocID="{350E7B87-450A-9C41-B689-9FC0342E84DA}" presName="rootConnector" presStyleLbl="node4" presStyleIdx="1" presStyleCnt="24"/>
      <dgm:spPr/>
    </dgm:pt>
    <dgm:pt modelId="{2C586BB8-D0AB-A945-A95C-E9FCFB6FDCB3}" type="pres">
      <dgm:prSet presAssocID="{350E7B87-450A-9C41-B689-9FC0342E84DA}" presName="hierChild4" presStyleCnt="0"/>
      <dgm:spPr/>
    </dgm:pt>
    <dgm:pt modelId="{57DC360B-FEE3-7F4A-AD30-C25262A7C910}" type="pres">
      <dgm:prSet presAssocID="{350E7B87-450A-9C41-B689-9FC0342E84DA}" presName="hierChild5" presStyleCnt="0"/>
      <dgm:spPr/>
    </dgm:pt>
    <dgm:pt modelId="{38D0D8C5-0DD9-444A-B82C-472AB3578F24}" type="pres">
      <dgm:prSet presAssocID="{4B26205A-10F5-B64F-B275-B1B89A62D627}" presName="Name37" presStyleLbl="parChTrans1D4" presStyleIdx="2" presStyleCnt="24"/>
      <dgm:spPr/>
    </dgm:pt>
    <dgm:pt modelId="{CF528573-F28F-7E49-9179-033BB7A50E7B}" type="pres">
      <dgm:prSet presAssocID="{8FDCF2E7-CDC5-E645-BFE1-1E1DFB22D147}" presName="hierRoot2" presStyleCnt="0">
        <dgm:presLayoutVars>
          <dgm:hierBranch val="init"/>
        </dgm:presLayoutVars>
      </dgm:prSet>
      <dgm:spPr/>
    </dgm:pt>
    <dgm:pt modelId="{7C2CF671-E739-F143-B966-FD799A19599D}" type="pres">
      <dgm:prSet presAssocID="{8FDCF2E7-CDC5-E645-BFE1-1E1DFB22D147}" presName="rootComposite" presStyleCnt="0"/>
      <dgm:spPr/>
    </dgm:pt>
    <dgm:pt modelId="{33B7455C-ABFC-9443-A95F-AC85F1A11370}" type="pres">
      <dgm:prSet presAssocID="{8FDCF2E7-CDC5-E645-BFE1-1E1DFB22D147}" presName="rootText" presStyleLbl="node4" presStyleIdx="2" presStyleCnt="24">
        <dgm:presLayoutVars>
          <dgm:chPref val="3"/>
        </dgm:presLayoutVars>
      </dgm:prSet>
      <dgm:spPr/>
    </dgm:pt>
    <dgm:pt modelId="{29BFDD83-8E69-894E-A782-25CFCBB20B96}" type="pres">
      <dgm:prSet presAssocID="{8FDCF2E7-CDC5-E645-BFE1-1E1DFB22D147}" presName="rootConnector" presStyleLbl="node4" presStyleIdx="2" presStyleCnt="24"/>
      <dgm:spPr/>
    </dgm:pt>
    <dgm:pt modelId="{E2454F04-ACA2-0542-839A-6A94217D92F6}" type="pres">
      <dgm:prSet presAssocID="{8FDCF2E7-CDC5-E645-BFE1-1E1DFB22D147}" presName="hierChild4" presStyleCnt="0"/>
      <dgm:spPr/>
    </dgm:pt>
    <dgm:pt modelId="{98D909B5-1B88-8541-9353-C63E1FBA5543}" type="pres">
      <dgm:prSet presAssocID="{8FDCF2E7-CDC5-E645-BFE1-1E1DFB22D147}" presName="hierChild5" presStyleCnt="0"/>
      <dgm:spPr/>
    </dgm:pt>
    <dgm:pt modelId="{E423FE8F-9465-4D4E-AF36-7882303932B3}" type="pres">
      <dgm:prSet presAssocID="{367F3AEB-A8FA-FD4B-B133-EB8FDC3D692E}" presName="Name37" presStyleLbl="parChTrans1D4" presStyleIdx="3" presStyleCnt="24"/>
      <dgm:spPr/>
    </dgm:pt>
    <dgm:pt modelId="{F90B8C50-4CF8-4C4F-85BC-0FB2E6FCDD6D}" type="pres">
      <dgm:prSet presAssocID="{03FCA3DF-AED0-A849-BF76-F3CFB8717FEB}" presName="hierRoot2" presStyleCnt="0">
        <dgm:presLayoutVars>
          <dgm:hierBranch val="init"/>
        </dgm:presLayoutVars>
      </dgm:prSet>
      <dgm:spPr/>
    </dgm:pt>
    <dgm:pt modelId="{23136752-54A4-3A44-BE73-3AE1BA1C1DEB}" type="pres">
      <dgm:prSet presAssocID="{03FCA3DF-AED0-A849-BF76-F3CFB8717FEB}" presName="rootComposite" presStyleCnt="0"/>
      <dgm:spPr/>
    </dgm:pt>
    <dgm:pt modelId="{F47FC627-DBFD-4E44-99FD-8DC32A2F1F43}" type="pres">
      <dgm:prSet presAssocID="{03FCA3DF-AED0-A849-BF76-F3CFB8717FEB}" presName="rootText" presStyleLbl="node4" presStyleIdx="3" presStyleCnt="24">
        <dgm:presLayoutVars>
          <dgm:chPref val="3"/>
        </dgm:presLayoutVars>
      </dgm:prSet>
      <dgm:spPr/>
    </dgm:pt>
    <dgm:pt modelId="{70DC9ACD-A67A-8749-A4C0-55874583396F}" type="pres">
      <dgm:prSet presAssocID="{03FCA3DF-AED0-A849-BF76-F3CFB8717FEB}" presName="rootConnector" presStyleLbl="node4" presStyleIdx="3" presStyleCnt="24"/>
      <dgm:spPr/>
    </dgm:pt>
    <dgm:pt modelId="{CF326D2F-D955-6E4D-8AAE-B673DBBE57DC}" type="pres">
      <dgm:prSet presAssocID="{03FCA3DF-AED0-A849-BF76-F3CFB8717FEB}" presName="hierChild4" presStyleCnt="0"/>
      <dgm:spPr/>
    </dgm:pt>
    <dgm:pt modelId="{7C03675C-ACFD-3446-8B1C-E8953EEF7CAD}" type="pres">
      <dgm:prSet presAssocID="{03FCA3DF-AED0-A849-BF76-F3CFB8717FEB}" presName="hierChild5" presStyleCnt="0"/>
      <dgm:spPr/>
    </dgm:pt>
    <dgm:pt modelId="{E7426E30-C679-A24B-B317-4EAA1A6B3A82}" type="pres">
      <dgm:prSet presAssocID="{897A0AD3-254C-8944-A698-8BA0440B8AB9}" presName="hierChild5" presStyleCnt="0"/>
      <dgm:spPr/>
    </dgm:pt>
    <dgm:pt modelId="{A35DF592-F18F-514E-8279-47CF19E28F58}" type="pres">
      <dgm:prSet presAssocID="{9DB9EB1D-9BA4-0749-96AD-79DC08438C0C}" presName="Name37" presStyleLbl="parChTrans1D3" presStyleIdx="1" presStyleCnt="6"/>
      <dgm:spPr/>
    </dgm:pt>
    <dgm:pt modelId="{3F7B7494-A617-4D48-880A-64B00D000201}" type="pres">
      <dgm:prSet presAssocID="{70DCA286-CC8D-2B47-9719-267085B98BB7}" presName="hierRoot2" presStyleCnt="0">
        <dgm:presLayoutVars>
          <dgm:hierBranch val="init"/>
        </dgm:presLayoutVars>
      </dgm:prSet>
      <dgm:spPr/>
    </dgm:pt>
    <dgm:pt modelId="{10DC12C9-AC0D-6148-9743-9DF253A696AF}" type="pres">
      <dgm:prSet presAssocID="{70DCA286-CC8D-2B47-9719-267085B98BB7}" presName="rootComposite" presStyleCnt="0"/>
      <dgm:spPr/>
    </dgm:pt>
    <dgm:pt modelId="{802E14EC-FFFD-4143-90C2-5E5ED6AA3921}" type="pres">
      <dgm:prSet presAssocID="{70DCA286-CC8D-2B47-9719-267085B98BB7}" presName="rootText" presStyleLbl="node3" presStyleIdx="1" presStyleCnt="6">
        <dgm:presLayoutVars>
          <dgm:chPref val="3"/>
        </dgm:presLayoutVars>
      </dgm:prSet>
      <dgm:spPr/>
    </dgm:pt>
    <dgm:pt modelId="{27E9FED5-27CB-BD46-9008-2214298CD059}" type="pres">
      <dgm:prSet presAssocID="{70DCA286-CC8D-2B47-9719-267085B98BB7}" presName="rootConnector" presStyleLbl="node3" presStyleIdx="1" presStyleCnt="6"/>
      <dgm:spPr/>
    </dgm:pt>
    <dgm:pt modelId="{B069FD5C-D146-8949-B1E3-1DAF0FDD0A69}" type="pres">
      <dgm:prSet presAssocID="{70DCA286-CC8D-2B47-9719-267085B98BB7}" presName="hierChild4" presStyleCnt="0"/>
      <dgm:spPr/>
    </dgm:pt>
    <dgm:pt modelId="{68D47CF4-3044-A546-ADF4-43E5331461C5}" type="pres">
      <dgm:prSet presAssocID="{7F201E44-7E0D-E24D-B578-CF822FA3EE0C}" presName="Name37" presStyleLbl="parChTrans1D4" presStyleIdx="4" presStyleCnt="24"/>
      <dgm:spPr/>
    </dgm:pt>
    <dgm:pt modelId="{F93D12E6-471E-4145-91AB-FF2A2DF13235}" type="pres">
      <dgm:prSet presAssocID="{47300DE6-26C3-0144-A2C1-9F3C64E9E30B}" presName="hierRoot2" presStyleCnt="0">
        <dgm:presLayoutVars>
          <dgm:hierBranch val="init"/>
        </dgm:presLayoutVars>
      </dgm:prSet>
      <dgm:spPr/>
    </dgm:pt>
    <dgm:pt modelId="{6324E9E5-4631-174A-ADFD-B526276E6183}" type="pres">
      <dgm:prSet presAssocID="{47300DE6-26C3-0144-A2C1-9F3C64E9E30B}" presName="rootComposite" presStyleCnt="0"/>
      <dgm:spPr/>
    </dgm:pt>
    <dgm:pt modelId="{4706B580-0284-4C42-93E2-54E992AC728C}" type="pres">
      <dgm:prSet presAssocID="{47300DE6-26C3-0144-A2C1-9F3C64E9E30B}" presName="rootText" presStyleLbl="node4" presStyleIdx="4" presStyleCnt="24">
        <dgm:presLayoutVars>
          <dgm:chPref val="3"/>
        </dgm:presLayoutVars>
      </dgm:prSet>
      <dgm:spPr/>
    </dgm:pt>
    <dgm:pt modelId="{0E600059-C18C-6A40-AA72-4212F796B828}" type="pres">
      <dgm:prSet presAssocID="{47300DE6-26C3-0144-A2C1-9F3C64E9E30B}" presName="rootConnector" presStyleLbl="node4" presStyleIdx="4" presStyleCnt="24"/>
      <dgm:spPr/>
    </dgm:pt>
    <dgm:pt modelId="{580EDD2F-188E-9246-A22E-F767CB1BDDEF}" type="pres">
      <dgm:prSet presAssocID="{47300DE6-26C3-0144-A2C1-9F3C64E9E30B}" presName="hierChild4" presStyleCnt="0"/>
      <dgm:spPr/>
    </dgm:pt>
    <dgm:pt modelId="{EE59E507-06F9-5C41-9AB5-63405866C552}" type="pres">
      <dgm:prSet presAssocID="{47300DE6-26C3-0144-A2C1-9F3C64E9E30B}" presName="hierChild5" presStyleCnt="0"/>
      <dgm:spPr/>
    </dgm:pt>
    <dgm:pt modelId="{78AB94B2-2681-3044-9D73-B9B4B567445B}" type="pres">
      <dgm:prSet presAssocID="{2FC58448-8B38-6E4C-90AC-43D843790B27}" presName="Name37" presStyleLbl="parChTrans1D4" presStyleIdx="5" presStyleCnt="24"/>
      <dgm:spPr/>
    </dgm:pt>
    <dgm:pt modelId="{F079AF44-0266-EB47-BE78-9A0D2EE3070D}" type="pres">
      <dgm:prSet presAssocID="{28FA7423-6FBA-3643-BDC8-76A0F6EDFF68}" presName="hierRoot2" presStyleCnt="0">
        <dgm:presLayoutVars>
          <dgm:hierBranch val="init"/>
        </dgm:presLayoutVars>
      </dgm:prSet>
      <dgm:spPr/>
    </dgm:pt>
    <dgm:pt modelId="{879D505E-FCD8-DC47-9D37-198C0D1ABA79}" type="pres">
      <dgm:prSet presAssocID="{28FA7423-6FBA-3643-BDC8-76A0F6EDFF68}" presName="rootComposite" presStyleCnt="0"/>
      <dgm:spPr/>
    </dgm:pt>
    <dgm:pt modelId="{04D95863-50A8-7849-884C-5E3443C259B4}" type="pres">
      <dgm:prSet presAssocID="{28FA7423-6FBA-3643-BDC8-76A0F6EDFF68}" presName="rootText" presStyleLbl="node4" presStyleIdx="5" presStyleCnt="24">
        <dgm:presLayoutVars>
          <dgm:chPref val="3"/>
        </dgm:presLayoutVars>
      </dgm:prSet>
      <dgm:spPr/>
    </dgm:pt>
    <dgm:pt modelId="{7C4526E9-CF92-DA47-A1BC-6CBC29BF010B}" type="pres">
      <dgm:prSet presAssocID="{28FA7423-6FBA-3643-BDC8-76A0F6EDFF68}" presName="rootConnector" presStyleLbl="node4" presStyleIdx="5" presStyleCnt="24"/>
      <dgm:spPr/>
    </dgm:pt>
    <dgm:pt modelId="{BFE3C713-9236-184E-872B-03FF624F735F}" type="pres">
      <dgm:prSet presAssocID="{28FA7423-6FBA-3643-BDC8-76A0F6EDFF68}" presName="hierChild4" presStyleCnt="0"/>
      <dgm:spPr/>
    </dgm:pt>
    <dgm:pt modelId="{B737DC1F-D53E-1445-85F3-47F982ACCA59}" type="pres">
      <dgm:prSet presAssocID="{28FA7423-6FBA-3643-BDC8-76A0F6EDFF68}" presName="hierChild5" presStyleCnt="0"/>
      <dgm:spPr/>
    </dgm:pt>
    <dgm:pt modelId="{1D7D900E-1979-504F-BD46-5F104B6098C7}" type="pres">
      <dgm:prSet presAssocID="{95C3F723-59A2-6246-A536-9227F5DCC718}" presName="Name37" presStyleLbl="parChTrans1D4" presStyleIdx="6" presStyleCnt="24"/>
      <dgm:spPr/>
    </dgm:pt>
    <dgm:pt modelId="{261598E0-6331-4D43-9BB0-A41A9560D94C}" type="pres">
      <dgm:prSet presAssocID="{71D77EAB-6560-C64C-AB43-810FF84727C0}" presName="hierRoot2" presStyleCnt="0">
        <dgm:presLayoutVars>
          <dgm:hierBranch val="init"/>
        </dgm:presLayoutVars>
      </dgm:prSet>
      <dgm:spPr/>
    </dgm:pt>
    <dgm:pt modelId="{8C9B32FC-6854-3C49-ABE8-DF8934367ECA}" type="pres">
      <dgm:prSet presAssocID="{71D77EAB-6560-C64C-AB43-810FF84727C0}" presName="rootComposite" presStyleCnt="0"/>
      <dgm:spPr/>
    </dgm:pt>
    <dgm:pt modelId="{9221EB09-8625-D940-BA48-94E796EDA23A}" type="pres">
      <dgm:prSet presAssocID="{71D77EAB-6560-C64C-AB43-810FF84727C0}" presName="rootText" presStyleLbl="node4" presStyleIdx="6" presStyleCnt="24">
        <dgm:presLayoutVars>
          <dgm:chPref val="3"/>
        </dgm:presLayoutVars>
      </dgm:prSet>
      <dgm:spPr/>
    </dgm:pt>
    <dgm:pt modelId="{3E146CAB-BF3E-1140-A9F4-0A900B772FE3}" type="pres">
      <dgm:prSet presAssocID="{71D77EAB-6560-C64C-AB43-810FF84727C0}" presName="rootConnector" presStyleLbl="node4" presStyleIdx="6" presStyleCnt="24"/>
      <dgm:spPr/>
    </dgm:pt>
    <dgm:pt modelId="{5D171B10-50B0-F049-92F7-89B9066EEFF2}" type="pres">
      <dgm:prSet presAssocID="{71D77EAB-6560-C64C-AB43-810FF84727C0}" presName="hierChild4" presStyleCnt="0"/>
      <dgm:spPr/>
    </dgm:pt>
    <dgm:pt modelId="{7B7DE8EA-5DC1-9D41-8548-8BFD0321EE3B}" type="pres">
      <dgm:prSet presAssocID="{71D77EAB-6560-C64C-AB43-810FF84727C0}" presName="hierChild5" presStyleCnt="0"/>
      <dgm:spPr/>
    </dgm:pt>
    <dgm:pt modelId="{1ADC49D9-0CC7-4E4B-8EF0-2274CB920D6F}" type="pres">
      <dgm:prSet presAssocID="{AD878F4A-566E-C04E-9DDA-70C36A8491C1}" presName="Name37" presStyleLbl="parChTrans1D4" presStyleIdx="7" presStyleCnt="24"/>
      <dgm:spPr/>
    </dgm:pt>
    <dgm:pt modelId="{F89919A9-F306-A448-BA08-CE324B0643C6}" type="pres">
      <dgm:prSet presAssocID="{4BC9EFA2-9FC3-6643-BE88-EB4C97FF8EEB}" presName="hierRoot2" presStyleCnt="0">
        <dgm:presLayoutVars>
          <dgm:hierBranch val="init"/>
        </dgm:presLayoutVars>
      </dgm:prSet>
      <dgm:spPr/>
    </dgm:pt>
    <dgm:pt modelId="{ADCFBB96-0ACC-1A42-9281-69205DB158EF}" type="pres">
      <dgm:prSet presAssocID="{4BC9EFA2-9FC3-6643-BE88-EB4C97FF8EEB}" presName="rootComposite" presStyleCnt="0"/>
      <dgm:spPr/>
    </dgm:pt>
    <dgm:pt modelId="{D0826B22-845C-9449-A2B1-935C15A4971E}" type="pres">
      <dgm:prSet presAssocID="{4BC9EFA2-9FC3-6643-BE88-EB4C97FF8EEB}" presName="rootText" presStyleLbl="node4" presStyleIdx="7" presStyleCnt="24">
        <dgm:presLayoutVars>
          <dgm:chPref val="3"/>
        </dgm:presLayoutVars>
      </dgm:prSet>
      <dgm:spPr/>
    </dgm:pt>
    <dgm:pt modelId="{7402ABE2-A385-D34F-87F9-794BAA7CB2C9}" type="pres">
      <dgm:prSet presAssocID="{4BC9EFA2-9FC3-6643-BE88-EB4C97FF8EEB}" presName="rootConnector" presStyleLbl="node4" presStyleIdx="7" presStyleCnt="24"/>
      <dgm:spPr/>
    </dgm:pt>
    <dgm:pt modelId="{8D8C200D-1378-674C-9C93-07793E947BB5}" type="pres">
      <dgm:prSet presAssocID="{4BC9EFA2-9FC3-6643-BE88-EB4C97FF8EEB}" presName="hierChild4" presStyleCnt="0"/>
      <dgm:spPr/>
    </dgm:pt>
    <dgm:pt modelId="{684DB6B3-47CF-7147-8DA4-77DBB0798FA4}" type="pres">
      <dgm:prSet presAssocID="{4BC9EFA2-9FC3-6643-BE88-EB4C97FF8EEB}" presName="hierChild5" presStyleCnt="0"/>
      <dgm:spPr/>
    </dgm:pt>
    <dgm:pt modelId="{9E13E717-1F26-574E-AFEF-EA4E8A47FFE2}" type="pres">
      <dgm:prSet presAssocID="{70DCA286-CC8D-2B47-9719-267085B98BB7}" presName="hierChild5" presStyleCnt="0"/>
      <dgm:spPr/>
    </dgm:pt>
    <dgm:pt modelId="{3625CE24-6DEE-024F-B733-200E262731BB}" type="pres">
      <dgm:prSet presAssocID="{F709F33E-3ED1-A04A-BC67-F10A07CA146C}" presName="hierChild5" presStyleCnt="0"/>
      <dgm:spPr/>
    </dgm:pt>
    <dgm:pt modelId="{3ADE79D2-4C96-5E46-A6F4-E3823D2708B7}" type="pres">
      <dgm:prSet presAssocID="{39BED5F8-C798-814E-8414-D95CB8D1C5E3}" presName="Name37" presStyleLbl="parChTrans1D2" presStyleIdx="1" presStyleCnt="3"/>
      <dgm:spPr/>
    </dgm:pt>
    <dgm:pt modelId="{DDD0BB00-196C-1143-AE76-3522EB7DCFE5}" type="pres">
      <dgm:prSet presAssocID="{1906D82E-5244-714D-859C-72606E5B7422}" presName="hierRoot2" presStyleCnt="0">
        <dgm:presLayoutVars>
          <dgm:hierBranch val="init"/>
        </dgm:presLayoutVars>
      </dgm:prSet>
      <dgm:spPr/>
    </dgm:pt>
    <dgm:pt modelId="{6EF95C4D-E96A-3244-8F85-5E9B2F6E0431}" type="pres">
      <dgm:prSet presAssocID="{1906D82E-5244-714D-859C-72606E5B7422}" presName="rootComposite" presStyleCnt="0"/>
      <dgm:spPr/>
    </dgm:pt>
    <dgm:pt modelId="{EAD739D4-BA40-8F4A-B818-EE3FCCAE0F59}" type="pres">
      <dgm:prSet presAssocID="{1906D82E-5244-714D-859C-72606E5B7422}" presName="rootText" presStyleLbl="node2" presStyleIdx="1" presStyleCnt="3">
        <dgm:presLayoutVars>
          <dgm:chPref val="3"/>
        </dgm:presLayoutVars>
      </dgm:prSet>
      <dgm:spPr/>
    </dgm:pt>
    <dgm:pt modelId="{707FDAD1-5289-5448-B817-C78078D5CA76}" type="pres">
      <dgm:prSet presAssocID="{1906D82E-5244-714D-859C-72606E5B7422}" presName="rootConnector" presStyleLbl="node2" presStyleIdx="1" presStyleCnt="3"/>
      <dgm:spPr/>
    </dgm:pt>
    <dgm:pt modelId="{DB8C2BD2-2EDE-8945-A8E8-6B0AB6C24CA8}" type="pres">
      <dgm:prSet presAssocID="{1906D82E-5244-714D-859C-72606E5B7422}" presName="hierChild4" presStyleCnt="0"/>
      <dgm:spPr/>
    </dgm:pt>
    <dgm:pt modelId="{E3F8C454-307D-8749-91A3-2A7AE731E7B0}" type="pres">
      <dgm:prSet presAssocID="{66D35539-0897-8A43-A594-56BA0D807D15}" presName="Name37" presStyleLbl="parChTrans1D3" presStyleIdx="2" presStyleCnt="6"/>
      <dgm:spPr/>
    </dgm:pt>
    <dgm:pt modelId="{4DCF3B37-84BD-DB4E-8A1F-75E74E08118C}" type="pres">
      <dgm:prSet presAssocID="{FF9BC5DE-A932-3848-9817-AFC1DE6A8DEA}" presName="hierRoot2" presStyleCnt="0">
        <dgm:presLayoutVars>
          <dgm:hierBranch val="init"/>
        </dgm:presLayoutVars>
      </dgm:prSet>
      <dgm:spPr/>
    </dgm:pt>
    <dgm:pt modelId="{1B05229D-6A86-6F40-AAE0-FE35DDC76568}" type="pres">
      <dgm:prSet presAssocID="{FF9BC5DE-A932-3848-9817-AFC1DE6A8DEA}" presName="rootComposite" presStyleCnt="0"/>
      <dgm:spPr/>
    </dgm:pt>
    <dgm:pt modelId="{9D821267-EBC2-A94F-8F30-135DCA8654FC}" type="pres">
      <dgm:prSet presAssocID="{FF9BC5DE-A932-3848-9817-AFC1DE6A8DEA}" presName="rootText" presStyleLbl="node3" presStyleIdx="2" presStyleCnt="6">
        <dgm:presLayoutVars>
          <dgm:chPref val="3"/>
        </dgm:presLayoutVars>
      </dgm:prSet>
      <dgm:spPr/>
    </dgm:pt>
    <dgm:pt modelId="{8977F4F6-7D77-FF4F-B0A3-92DF88A03431}" type="pres">
      <dgm:prSet presAssocID="{FF9BC5DE-A932-3848-9817-AFC1DE6A8DEA}" presName="rootConnector" presStyleLbl="node3" presStyleIdx="2" presStyleCnt="6"/>
      <dgm:spPr/>
    </dgm:pt>
    <dgm:pt modelId="{524EC089-AA77-D84E-B8CD-C1B9E7F9022F}" type="pres">
      <dgm:prSet presAssocID="{FF9BC5DE-A932-3848-9817-AFC1DE6A8DEA}" presName="hierChild4" presStyleCnt="0"/>
      <dgm:spPr/>
    </dgm:pt>
    <dgm:pt modelId="{58A69CA7-2FF8-2747-8E9E-895DC67E1EAE}" type="pres">
      <dgm:prSet presAssocID="{C8DB0540-807F-0B46-93E0-1EADE961D0BA}" presName="Name37" presStyleLbl="parChTrans1D4" presStyleIdx="8" presStyleCnt="24"/>
      <dgm:spPr/>
    </dgm:pt>
    <dgm:pt modelId="{9046236A-2D31-0044-BC96-5DA47639B77A}" type="pres">
      <dgm:prSet presAssocID="{34999743-2CAA-B84B-933F-4F84CABD3C6F}" presName="hierRoot2" presStyleCnt="0">
        <dgm:presLayoutVars>
          <dgm:hierBranch val="init"/>
        </dgm:presLayoutVars>
      </dgm:prSet>
      <dgm:spPr/>
    </dgm:pt>
    <dgm:pt modelId="{EC54EFD0-3B4B-1E47-BB68-28D3A1E81C2D}" type="pres">
      <dgm:prSet presAssocID="{34999743-2CAA-B84B-933F-4F84CABD3C6F}" presName="rootComposite" presStyleCnt="0"/>
      <dgm:spPr/>
    </dgm:pt>
    <dgm:pt modelId="{BEBA7F00-E1A4-0945-A3E7-CDC6BFAA8CB8}" type="pres">
      <dgm:prSet presAssocID="{34999743-2CAA-B84B-933F-4F84CABD3C6F}" presName="rootText" presStyleLbl="node4" presStyleIdx="8" presStyleCnt="24">
        <dgm:presLayoutVars>
          <dgm:chPref val="3"/>
        </dgm:presLayoutVars>
      </dgm:prSet>
      <dgm:spPr/>
    </dgm:pt>
    <dgm:pt modelId="{2DD42DD8-7E22-624F-BDF3-90142661C3BB}" type="pres">
      <dgm:prSet presAssocID="{34999743-2CAA-B84B-933F-4F84CABD3C6F}" presName="rootConnector" presStyleLbl="node4" presStyleIdx="8" presStyleCnt="24"/>
      <dgm:spPr/>
    </dgm:pt>
    <dgm:pt modelId="{09500BE2-6A17-2249-B4F1-8C01597B3E49}" type="pres">
      <dgm:prSet presAssocID="{34999743-2CAA-B84B-933F-4F84CABD3C6F}" presName="hierChild4" presStyleCnt="0"/>
      <dgm:spPr/>
    </dgm:pt>
    <dgm:pt modelId="{25A27992-BD0A-B348-9328-B63B1083A371}" type="pres">
      <dgm:prSet presAssocID="{34999743-2CAA-B84B-933F-4F84CABD3C6F}" presName="hierChild5" presStyleCnt="0"/>
      <dgm:spPr/>
    </dgm:pt>
    <dgm:pt modelId="{5DE65D6A-F2FC-6549-9233-8CA6ECCDA1CB}" type="pres">
      <dgm:prSet presAssocID="{9B40876A-4900-3247-84D3-11525428A8D0}" presName="Name37" presStyleLbl="parChTrans1D4" presStyleIdx="9" presStyleCnt="24"/>
      <dgm:spPr/>
    </dgm:pt>
    <dgm:pt modelId="{04181F30-F903-9442-8E31-D6843DE0A67D}" type="pres">
      <dgm:prSet presAssocID="{89787775-8E72-6843-B35B-74024C2234FF}" presName="hierRoot2" presStyleCnt="0">
        <dgm:presLayoutVars>
          <dgm:hierBranch val="init"/>
        </dgm:presLayoutVars>
      </dgm:prSet>
      <dgm:spPr/>
    </dgm:pt>
    <dgm:pt modelId="{ECEBF526-6A50-164C-805C-159395E3F375}" type="pres">
      <dgm:prSet presAssocID="{89787775-8E72-6843-B35B-74024C2234FF}" presName="rootComposite" presStyleCnt="0"/>
      <dgm:spPr/>
    </dgm:pt>
    <dgm:pt modelId="{AE24B2B4-43AE-9F4B-AD96-9BA192BE0039}" type="pres">
      <dgm:prSet presAssocID="{89787775-8E72-6843-B35B-74024C2234FF}" presName="rootText" presStyleLbl="node4" presStyleIdx="9" presStyleCnt="24">
        <dgm:presLayoutVars>
          <dgm:chPref val="3"/>
        </dgm:presLayoutVars>
      </dgm:prSet>
      <dgm:spPr/>
    </dgm:pt>
    <dgm:pt modelId="{1F527F5D-59B2-B744-8F4C-2F461F80BD0D}" type="pres">
      <dgm:prSet presAssocID="{89787775-8E72-6843-B35B-74024C2234FF}" presName="rootConnector" presStyleLbl="node4" presStyleIdx="9" presStyleCnt="24"/>
      <dgm:spPr/>
    </dgm:pt>
    <dgm:pt modelId="{2A2BB60D-0EF6-0146-8801-C818F865E639}" type="pres">
      <dgm:prSet presAssocID="{89787775-8E72-6843-B35B-74024C2234FF}" presName="hierChild4" presStyleCnt="0"/>
      <dgm:spPr/>
    </dgm:pt>
    <dgm:pt modelId="{81C8380F-985A-3148-8951-5BBDC4187616}" type="pres">
      <dgm:prSet presAssocID="{89787775-8E72-6843-B35B-74024C2234FF}" presName="hierChild5" presStyleCnt="0"/>
      <dgm:spPr/>
    </dgm:pt>
    <dgm:pt modelId="{3D2E982A-FED6-1847-89B9-6FC6FB4BD544}" type="pres">
      <dgm:prSet presAssocID="{D93EFF43-14BA-8243-AB61-38EA41551B29}" presName="Name37" presStyleLbl="parChTrans1D4" presStyleIdx="10" presStyleCnt="24"/>
      <dgm:spPr/>
    </dgm:pt>
    <dgm:pt modelId="{BB6D7C52-A253-C541-BC7C-BDF05F20AFEB}" type="pres">
      <dgm:prSet presAssocID="{8857B15F-CB08-024D-A4A9-4A0B271DF6A1}" presName="hierRoot2" presStyleCnt="0">
        <dgm:presLayoutVars>
          <dgm:hierBranch val="init"/>
        </dgm:presLayoutVars>
      </dgm:prSet>
      <dgm:spPr/>
    </dgm:pt>
    <dgm:pt modelId="{03BA04BF-D53C-C046-A36B-F300082DBCF6}" type="pres">
      <dgm:prSet presAssocID="{8857B15F-CB08-024D-A4A9-4A0B271DF6A1}" presName="rootComposite" presStyleCnt="0"/>
      <dgm:spPr/>
    </dgm:pt>
    <dgm:pt modelId="{ADD35F43-D906-3441-B4F9-6AF0F6FD85B9}" type="pres">
      <dgm:prSet presAssocID="{8857B15F-CB08-024D-A4A9-4A0B271DF6A1}" presName="rootText" presStyleLbl="node4" presStyleIdx="10" presStyleCnt="24">
        <dgm:presLayoutVars>
          <dgm:chPref val="3"/>
        </dgm:presLayoutVars>
      </dgm:prSet>
      <dgm:spPr/>
    </dgm:pt>
    <dgm:pt modelId="{C5C949EF-25D2-CA44-9763-121AB2966A40}" type="pres">
      <dgm:prSet presAssocID="{8857B15F-CB08-024D-A4A9-4A0B271DF6A1}" presName="rootConnector" presStyleLbl="node4" presStyleIdx="10" presStyleCnt="24"/>
      <dgm:spPr/>
    </dgm:pt>
    <dgm:pt modelId="{2B698547-408A-5341-A01A-7B42DE9DD56B}" type="pres">
      <dgm:prSet presAssocID="{8857B15F-CB08-024D-A4A9-4A0B271DF6A1}" presName="hierChild4" presStyleCnt="0"/>
      <dgm:spPr/>
    </dgm:pt>
    <dgm:pt modelId="{F1BD3AE3-50BF-9C4B-92AA-8864EF688FB2}" type="pres">
      <dgm:prSet presAssocID="{8857B15F-CB08-024D-A4A9-4A0B271DF6A1}" presName="hierChild5" presStyleCnt="0"/>
      <dgm:spPr/>
    </dgm:pt>
    <dgm:pt modelId="{47699AF1-FB5D-A842-890A-C169374DB313}" type="pres">
      <dgm:prSet presAssocID="{D1B08CB3-FCAB-584F-9ADD-587B8A355A4C}" presName="Name37" presStyleLbl="parChTrans1D4" presStyleIdx="11" presStyleCnt="24"/>
      <dgm:spPr/>
    </dgm:pt>
    <dgm:pt modelId="{9A8266F9-05B7-3748-9EB8-7D8CC7323A29}" type="pres">
      <dgm:prSet presAssocID="{CDB000ED-02F2-C344-9F96-DD82200A6903}" presName="hierRoot2" presStyleCnt="0">
        <dgm:presLayoutVars>
          <dgm:hierBranch val="init"/>
        </dgm:presLayoutVars>
      </dgm:prSet>
      <dgm:spPr/>
    </dgm:pt>
    <dgm:pt modelId="{A89DE8F1-EFA8-DB4C-8C11-C5A7CE17B436}" type="pres">
      <dgm:prSet presAssocID="{CDB000ED-02F2-C344-9F96-DD82200A6903}" presName="rootComposite" presStyleCnt="0"/>
      <dgm:spPr/>
    </dgm:pt>
    <dgm:pt modelId="{54DC66BC-CE51-B74D-B7DA-F83DE261051C}" type="pres">
      <dgm:prSet presAssocID="{CDB000ED-02F2-C344-9F96-DD82200A6903}" presName="rootText" presStyleLbl="node4" presStyleIdx="11" presStyleCnt="24">
        <dgm:presLayoutVars>
          <dgm:chPref val="3"/>
        </dgm:presLayoutVars>
      </dgm:prSet>
      <dgm:spPr/>
    </dgm:pt>
    <dgm:pt modelId="{BFF83CC3-AF5B-FA46-8524-975CD0D25068}" type="pres">
      <dgm:prSet presAssocID="{CDB000ED-02F2-C344-9F96-DD82200A6903}" presName="rootConnector" presStyleLbl="node4" presStyleIdx="11" presStyleCnt="24"/>
      <dgm:spPr/>
    </dgm:pt>
    <dgm:pt modelId="{62CD2863-68FE-3F46-B915-581E910E06F3}" type="pres">
      <dgm:prSet presAssocID="{CDB000ED-02F2-C344-9F96-DD82200A6903}" presName="hierChild4" presStyleCnt="0"/>
      <dgm:spPr/>
    </dgm:pt>
    <dgm:pt modelId="{05B5F717-73BB-E646-B1C3-7FF28175A586}" type="pres">
      <dgm:prSet presAssocID="{CDB000ED-02F2-C344-9F96-DD82200A6903}" presName="hierChild5" presStyleCnt="0"/>
      <dgm:spPr/>
    </dgm:pt>
    <dgm:pt modelId="{2EB51FDF-7B55-E64B-AF6D-FEE0EF730FC9}" type="pres">
      <dgm:prSet presAssocID="{FF9BC5DE-A932-3848-9817-AFC1DE6A8DEA}" presName="hierChild5" presStyleCnt="0"/>
      <dgm:spPr/>
    </dgm:pt>
    <dgm:pt modelId="{AA7235CD-8E4A-0247-91E2-D55A2B1C59D8}" type="pres">
      <dgm:prSet presAssocID="{75236995-2018-C34D-B6A6-0D47462BCF76}" presName="Name37" presStyleLbl="parChTrans1D3" presStyleIdx="3" presStyleCnt="6"/>
      <dgm:spPr/>
    </dgm:pt>
    <dgm:pt modelId="{F454445B-11D9-D642-991B-340D2068A1FB}" type="pres">
      <dgm:prSet presAssocID="{DD1917EF-7CD8-B948-87E9-B7D15CDCE809}" presName="hierRoot2" presStyleCnt="0">
        <dgm:presLayoutVars>
          <dgm:hierBranch val="init"/>
        </dgm:presLayoutVars>
      </dgm:prSet>
      <dgm:spPr/>
    </dgm:pt>
    <dgm:pt modelId="{375D515A-BD7C-DF4A-91EF-BA1C87A3E4D4}" type="pres">
      <dgm:prSet presAssocID="{DD1917EF-7CD8-B948-87E9-B7D15CDCE809}" presName="rootComposite" presStyleCnt="0"/>
      <dgm:spPr/>
    </dgm:pt>
    <dgm:pt modelId="{9D4665DA-5018-FF44-8599-678987D6CAD4}" type="pres">
      <dgm:prSet presAssocID="{DD1917EF-7CD8-B948-87E9-B7D15CDCE809}" presName="rootText" presStyleLbl="node3" presStyleIdx="3" presStyleCnt="6">
        <dgm:presLayoutVars>
          <dgm:chPref val="3"/>
        </dgm:presLayoutVars>
      </dgm:prSet>
      <dgm:spPr/>
    </dgm:pt>
    <dgm:pt modelId="{BB4538A4-F359-8A41-B2B3-11E4271306E6}" type="pres">
      <dgm:prSet presAssocID="{DD1917EF-7CD8-B948-87E9-B7D15CDCE809}" presName="rootConnector" presStyleLbl="node3" presStyleIdx="3" presStyleCnt="6"/>
      <dgm:spPr/>
    </dgm:pt>
    <dgm:pt modelId="{06593BB3-5A07-584C-9391-4097FA358F4C}" type="pres">
      <dgm:prSet presAssocID="{DD1917EF-7CD8-B948-87E9-B7D15CDCE809}" presName="hierChild4" presStyleCnt="0"/>
      <dgm:spPr/>
    </dgm:pt>
    <dgm:pt modelId="{5A4FFDFF-19DB-784F-850A-0FB454F64203}" type="pres">
      <dgm:prSet presAssocID="{D054B6D1-52C4-0C45-B4CE-F82000BE91CF}" presName="Name37" presStyleLbl="parChTrans1D4" presStyleIdx="12" presStyleCnt="24"/>
      <dgm:spPr/>
    </dgm:pt>
    <dgm:pt modelId="{1FD4CCBF-66EA-B94D-95E3-4B80E1EBAD15}" type="pres">
      <dgm:prSet presAssocID="{E2FB5B7E-8D9A-F24A-9D10-98481E1C2588}" presName="hierRoot2" presStyleCnt="0">
        <dgm:presLayoutVars>
          <dgm:hierBranch val="init"/>
        </dgm:presLayoutVars>
      </dgm:prSet>
      <dgm:spPr/>
    </dgm:pt>
    <dgm:pt modelId="{25CCEBE6-E895-8941-B405-31BA44F9C1B9}" type="pres">
      <dgm:prSet presAssocID="{E2FB5B7E-8D9A-F24A-9D10-98481E1C2588}" presName="rootComposite" presStyleCnt="0"/>
      <dgm:spPr/>
    </dgm:pt>
    <dgm:pt modelId="{A254B627-16C1-A640-A608-2B5F22CDA5C4}" type="pres">
      <dgm:prSet presAssocID="{E2FB5B7E-8D9A-F24A-9D10-98481E1C2588}" presName="rootText" presStyleLbl="node4" presStyleIdx="12" presStyleCnt="24">
        <dgm:presLayoutVars>
          <dgm:chPref val="3"/>
        </dgm:presLayoutVars>
      </dgm:prSet>
      <dgm:spPr/>
    </dgm:pt>
    <dgm:pt modelId="{8A84FD34-BE7F-D548-BC41-2249B5253CB9}" type="pres">
      <dgm:prSet presAssocID="{E2FB5B7E-8D9A-F24A-9D10-98481E1C2588}" presName="rootConnector" presStyleLbl="node4" presStyleIdx="12" presStyleCnt="24"/>
      <dgm:spPr/>
    </dgm:pt>
    <dgm:pt modelId="{1FF764D1-59A8-8D42-861D-FA4CF2B5C3C4}" type="pres">
      <dgm:prSet presAssocID="{E2FB5B7E-8D9A-F24A-9D10-98481E1C2588}" presName="hierChild4" presStyleCnt="0"/>
      <dgm:spPr/>
    </dgm:pt>
    <dgm:pt modelId="{6CBAF225-5C63-404A-846C-6F6F939648BB}" type="pres">
      <dgm:prSet presAssocID="{E2FB5B7E-8D9A-F24A-9D10-98481E1C2588}" presName="hierChild5" presStyleCnt="0"/>
      <dgm:spPr/>
    </dgm:pt>
    <dgm:pt modelId="{8CB43F2E-C7B5-D24C-8073-4D0747BDF81E}" type="pres">
      <dgm:prSet presAssocID="{7E968165-B52E-664D-8394-58EE38350C3F}" presName="Name37" presStyleLbl="parChTrans1D4" presStyleIdx="13" presStyleCnt="24"/>
      <dgm:spPr/>
    </dgm:pt>
    <dgm:pt modelId="{52643B7B-BCF6-ED40-8281-7A8C54A35DDE}" type="pres">
      <dgm:prSet presAssocID="{8421E9E7-4F3A-C941-9986-0C192B9CAE61}" presName="hierRoot2" presStyleCnt="0">
        <dgm:presLayoutVars>
          <dgm:hierBranch val="init"/>
        </dgm:presLayoutVars>
      </dgm:prSet>
      <dgm:spPr/>
    </dgm:pt>
    <dgm:pt modelId="{185435C7-89A3-1F42-B860-32A4057E7C73}" type="pres">
      <dgm:prSet presAssocID="{8421E9E7-4F3A-C941-9986-0C192B9CAE61}" presName="rootComposite" presStyleCnt="0"/>
      <dgm:spPr/>
    </dgm:pt>
    <dgm:pt modelId="{72AC8952-76E4-2E43-9C06-53669EC6AFB1}" type="pres">
      <dgm:prSet presAssocID="{8421E9E7-4F3A-C941-9986-0C192B9CAE61}" presName="rootText" presStyleLbl="node4" presStyleIdx="13" presStyleCnt="24">
        <dgm:presLayoutVars>
          <dgm:chPref val="3"/>
        </dgm:presLayoutVars>
      </dgm:prSet>
      <dgm:spPr/>
    </dgm:pt>
    <dgm:pt modelId="{7F1400C8-E4B0-744B-B4F4-AFB8E40389B3}" type="pres">
      <dgm:prSet presAssocID="{8421E9E7-4F3A-C941-9986-0C192B9CAE61}" presName="rootConnector" presStyleLbl="node4" presStyleIdx="13" presStyleCnt="24"/>
      <dgm:spPr/>
    </dgm:pt>
    <dgm:pt modelId="{145A0F4A-9C71-4148-88EA-120857E8B098}" type="pres">
      <dgm:prSet presAssocID="{8421E9E7-4F3A-C941-9986-0C192B9CAE61}" presName="hierChild4" presStyleCnt="0"/>
      <dgm:spPr/>
    </dgm:pt>
    <dgm:pt modelId="{1CB68DEA-3E56-9849-ABED-C40C1559EF4C}" type="pres">
      <dgm:prSet presAssocID="{8421E9E7-4F3A-C941-9986-0C192B9CAE61}" presName="hierChild5" presStyleCnt="0"/>
      <dgm:spPr/>
    </dgm:pt>
    <dgm:pt modelId="{FB808E0A-7187-0A44-B82E-8E1B716CE6B0}" type="pres">
      <dgm:prSet presAssocID="{9537A89F-56B9-9B48-BE10-F61EB3FE6B50}" presName="Name37" presStyleLbl="parChTrans1D4" presStyleIdx="14" presStyleCnt="24"/>
      <dgm:spPr/>
    </dgm:pt>
    <dgm:pt modelId="{ED0CE5AB-BE61-3A4C-BD52-D87A702D5BFD}" type="pres">
      <dgm:prSet presAssocID="{E5A6EA0F-1D43-5D43-B7C9-5BD2508F8384}" presName="hierRoot2" presStyleCnt="0">
        <dgm:presLayoutVars>
          <dgm:hierBranch val="init"/>
        </dgm:presLayoutVars>
      </dgm:prSet>
      <dgm:spPr/>
    </dgm:pt>
    <dgm:pt modelId="{36CB080E-67E3-2B4B-AFDC-6084BD31ECCE}" type="pres">
      <dgm:prSet presAssocID="{E5A6EA0F-1D43-5D43-B7C9-5BD2508F8384}" presName="rootComposite" presStyleCnt="0"/>
      <dgm:spPr/>
    </dgm:pt>
    <dgm:pt modelId="{325D1568-A8B5-B842-8FA1-A5F27F9D75AB}" type="pres">
      <dgm:prSet presAssocID="{E5A6EA0F-1D43-5D43-B7C9-5BD2508F8384}" presName="rootText" presStyleLbl="node4" presStyleIdx="14" presStyleCnt="24">
        <dgm:presLayoutVars>
          <dgm:chPref val="3"/>
        </dgm:presLayoutVars>
      </dgm:prSet>
      <dgm:spPr/>
    </dgm:pt>
    <dgm:pt modelId="{9D849C80-46F7-2B43-A089-436217E225F6}" type="pres">
      <dgm:prSet presAssocID="{E5A6EA0F-1D43-5D43-B7C9-5BD2508F8384}" presName="rootConnector" presStyleLbl="node4" presStyleIdx="14" presStyleCnt="24"/>
      <dgm:spPr/>
    </dgm:pt>
    <dgm:pt modelId="{10D3A5BE-22FB-5843-9213-85556974C3D6}" type="pres">
      <dgm:prSet presAssocID="{E5A6EA0F-1D43-5D43-B7C9-5BD2508F8384}" presName="hierChild4" presStyleCnt="0"/>
      <dgm:spPr/>
    </dgm:pt>
    <dgm:pt modelId="{836D06F6-06BC-664F-87FE-2B97B2EF9099}" type="pres">
      <dgm:prSet presAssocID="{E5A6EA0F-1D43-5D43-B7C9-5BD2508F8384}" presName="hierChild5" presStyleCnt="0"/>
      <dgm:spPr/>
    </dgm:pt>
    <dgm:pt modelId="{A03C97CB-0AD0-4844-BE37-B6DF3A87A4A7}" type="pres">
      <dgm:prSet presAssocID="{36CA48DD-6A4A-B34D-9655-CA53A4C1A90B}" presName="Name37" presStyleLbl="parChTrans1D4" presStyleIdx="15" presStyleCnt="24"/>
      <dgm:spPr/>
    </dgm:pt>
    <dgm:pt modelId="{6832CFF7-AB08-4849-B98E-0DA9F7F4E426}" type="pres">
      <dgm:prSet presAssocID="{7F1BE28C-A760-A14C-A872-FEBC5EE2F055}" presName="hierRoot2" presStyleCnt="0">
        <dgm:presLayoutVars>
          <dgm:hierBranch val="init"/>
        </dgm:presLayoutVars>
      </dgm:prSet>
      <dgm:spPr/>
    </dgm:pt>
    <dgm:pt modelId="{B80A0244-8E54-D74F-A713-2EFA53564DBA}" type="pres">
      <dgm:prSet presAssocID="{7F1BE28C-A760-A14C-A872-FEBC5EE2F055}" presName="rootComposite" presStyleCnt="0"/>
      <dgm:spPr/>
    </dgm:pt>
    <dgm:pt modelId="{C1D2B622-7C94-F647-A680-CE251690CA6D}" type="pres">
      <dgm:prSet presAssocID="{7F1BE28C-A760-A14C-A872-FEBC5EE2F055}" presName="rootText" presStyleLbl="node4" presStyleIdx="15" presStyleCnt="24">
        <dgm:presLayoutVars>
          <dgm:chPref val="3"/>
        </dgm:presLayoutVars>
      </dgm:prSet>
      <dgm:spPr/>
    </dgm:pt>
    <dgm:pt modelId="{5B7D7E3F-DFD0-D345-80B6-D623B832630A}" type="pres">
      <dgm:prSet presAssocID="{7F1BE28C-A760-A14C-A872-FEBC5EE2F055}" presName="rootConnector" presStyleLbl="node4" presStyleIdx="15" presStyleCnt="24"/>
      <dgm:spPr/>
    </dgm:pt>
    <dgm:pt modelId="{FBACA0D4-0469-E748-91A4-BDC208CD534B}" type="pres">
      <dgm:prSet presAssocID="{7F1BE28C-A760-A14C-A872-FEBC5EE2F055}" presName="hierChild4" presStyleCnt="0"/>
      <dgm:spPr/>
    </dgm:pt>
    <dgm:pt modelId="{124AF17E-43F7-CA45-981C-22A3D27EF6A3}" type="pres">
      <dgm:prSet presAssocID="{7F1BE28C-A760-A14C-A872-FEBC5EE2F055}" presName="hierChild5" presStyleCnt="0"/>
      <dgm:spPr/>
    </dgm:pt>
    <dgm:pt modelId="{C0E1C591-70DD-214A-AAC1-5B3B329E8DF8}" type="pres">
      <dgm:prSet presAssocID="{DD1917EF-7CD8-B948-87E9-B7D15CDCE809}" presName="hierChild5" presStyleCnt="0"/>
      <dgm:spPr/>
    </dgm:pt>
    <dgm:pt modelId="{F82E4E09-77EB-F14D-8AB8-C8A8EEA888A0}" type="pres">
      <dgm:prSet presAssocID="{1906D82E-5244-714D-859C-72606E5B7422}" presName="hierChild5" presStyleCnt="0"/>
      <dgm:spPr/>
    </dgm:pt>
    <dgm:pt modelId="{166167B0-895B-924D-ACE8-893CCB9962D9}" type="pres">
      <dgm:prSet presAssocID="{86AE4FF7-82C4-7E4F-A640-264E7737DE23}" presName="Name37" presStyleLbl="parChTrans1D2" presStyleIdx="2" presStyleCnt="3"/>
      <dgm:spPr/>
    </dgm:pt>
    <dgm:pt modelId="{D9BB4D6B-6F23-F147-9E94-E6653B38A659}" type="pres">
      <dgm:prSet presAssocID="{E81A2A4D-3116-3F4F-B625-F1D3AF4C2C6E}" presName="hierRoot2" presStyleCnt="0">
        <dgm:presLayoutVars>
          <dgm:hierBranch val="init"/>
        </dgm:presLayoutVars>
      </dgm:prSet>
      <dgm:spPr/>
    </dgm:pt>
    <dgm:pt modelId="{A8A1189F-8573-E04F-9D89-C14CF7EF1A37}" type="pres">
      <dgm:prSet presAssocID="{E81A2A4D-3116-3F4F-B625-F1D3AF4C2C6E}" presName="rootComposite" presStyleCnt="0"/>
      <dgm:spPr/>
    </dgm:pt>
    <dgm:pt modelId="{6CEC35B3-A1B5-9E4A-886F-21335144CB44}" type="pres">
      <dgm:prSet presAssocID="{E81A2A4D-3116-3F4F-B625-F1D3AF4C2C6E}" presName="rootText" presStyleLbl="node2" presStyleIdx="2" presStyleCnt="3">
        <dgm:presLayoutVars>
          <dgm:chPref val="3"/>
        </dgm:presLayoutVars>
      </dgm:prSet>
      <dgm:spPr/>
    </dgm:pt>
    <dgm:pt modelId="{E1D74661-304C-694E-9371-197654566015}" type="pres">
      <dgm:prSet presAssocID="{E81A2A4D-3116-3F4F-B625-F1D3AF4C2C6E}" presName="rootConnector" presStyleLbl="node2" presStyleIdx="2" presStyleCnt="3"/>
      <dgm:spPr/>
    </dgm:pt>
    <dgm:pt modelId="{E3771E06-F02B-A842-AFA0-B733A62DF30B}" type="pres">
      <dgm:prSet presAssocID="{E81A2A4D-3116-3F4F-B625-F1D3AF4C2C6E}" presName="hierChild4" presStyleCnt="0"/>
      <dgm:spPr/>
    </dgm:pt>
    <dgm:pt modelId="{C953C0C0-2E6D-4A4B-AA69-8245ED2A69CA}" type="pres">
      <dgm:prSet presAssocID="{76F45229-8BC2-8446-804D-A2529F651492}" presName="Name37" presStyleLbl="parChTrans1D3" presStyleIdx="4" presStyleCnt="6"/>
      <dgm:spPr/>
    </dgm:pt>
    <dgm:pt modelId="{8BA67E1D-38DB-5A45-9B3E-8173CE889F8C}" type="pres">
      <dgm:prSet presAssocID="{215395B2-8C39-0B4F-85E5-01D3A1D149FD}" presName="hierRoot2" presStyleCnt="0">
        <dgm:presLayoutVars>
          <dgm:hierBranch val="init"/>
        </dgm:presLayoutVars>
      </dgm:prSet>
      <dgm:spPr/>
    </dgm:pt>
    <dgm:pt modelId="{32AAEE36-A015-4B4C-8FED-A1727FF50CD7}" type="pres">
      <dgm:prSet presAssocID="{215395B2-8C39-0B4F-85E5-01D3A1D149FD}" presName="rootComposite" presStyleCnt="0"/>
      <dgm:spPr/>
    </dgm:pt>
    <dgm:pt modelId="{0D4021B8-BCF5-6545-AF25-2410443E8B9D}" type="pres">
      <dgm:prSet presAssocID="{215395B2-8C39-0B4F-85E5-01D3A1D149FD}" presName="rootText" presStyleLbl="node3" presStyleIdx="4" presStyleCnt="6">
        <dgm:presLayoutVars>
          <dgm:chPref val="3"/>
        </dgm:presLayoutVars>
      </dgm:prSet>
      <dgm:spPr/>
    </dgm:pt>
    <dgm:pt modelId="{D7E65975-87EF-1F4D-9BE9-1C41D0F19710}" type="pres">
      <dgm:prSet presAssocID="{215395B2-8C39-0B4F-85E5-01D3A1D149FD}" presName="rootConnector" presStyleLbl="node3" presStyleIdx="4" presStyleCnt="6"/>
      <dgm:spPr/>
    </dgm:pt>
    <dgm:pt modelId="{D4C40E3B-A2C9-7A45-95EF-917E662C4CED}" type="pres">
      <dgm:prSet presAssocID="{215395B2-8C39-0B4F-85E5-01D3A1D149FD}" presName="hierChild4" presStyleCnt="0"/>
      <dgm:spPr/>
    </dgm:pt>
    <dgm:pt modelId="{DC7085DC-29F2-B844-BFB7-983D9689F54A}" type="pres">
      <dgm:prSet presAssocID="{6A3E2C85-A775-0045-9841-C8904CD6D6F3}" presName="Name37" presStyleLbl="parChTrans1D4" presStyleIdx="16" presStyleCnt="24"/>
      <dgm:spPr/>
    </dgm:pt>
    <dgm:pt modelId="{B5B8968E-C2E7-B445-8529-48EAE4E1F0DB}" type="pres">
      <dgm:prSet presAssocID="{B4C67D1F-292E-F648-AE2A-91EB1E0F5794}" presName="hierRoot2" presStyleCnt="0">
        <dgm:presLayoutVars>
          <dgm:hierBranch val="init"/>
        </dgm:presLayoutVars>
      </dgm:prSet>
      <dgm:spPr/>
    </dgm:pt>
    <dgm:pt modelId="{F46B58EB-4182-BA48-A398-63556410C4B5}" type="pres">
      <dgm:prSet presAssocID="{B4C67D1F-292E-F648-AE2A-91EB1E0F5794}" presName="rootComposite" presStyleCnt="0"/>
      <dgm:spPr/>
    </dgm:pt>
    <dgm:pt modelId="{73D65DAD-7F6F-EC47-9C4C-DC1A0B55CA49}" type="pres">
      <dgm:prSet presAssocID="{B4C67D1F-292E-F648-AE2A-91EB1E0F5794}" presName="rootText" presStyleLbl="node4" presStyleIdx="16" presStyleCnt="24">
        <dgm:presLayoutVars>
          <dgm:chPref val="3"/>
        </dgm:presLayoutVars>
      </dgm:prSet>
      <dgm:spPr/>
    </dgm:pt>
    <dgm:pt modelId="{96FE0E69-F6D1-C741-9379-ECF78C8E2E36}" type="pres">
      <dgm:prSet presAssocID="{B4C67D1F-292E-F648-AE2A-91EB1E0F5794}" presName="rootConnector" presStyleLbl="node4" presStyleIdx="16" presStyleCnt="24"/>
      <dgm:spPr/>
    </dgm:pt>
    <dgm:pt modelId="{72B9374D-448D-BD43-87D6-9723DB2274D2}" type="pres">
      <dgm:prSet presAssocID="{B4C67D1F-292E-F648-AE2A-91EB1E0F5794}" presName="hierChild4" presStyleCnt="0"/>
      <dgm:spPr/>
    </dgm:pt>
    <dgm:pt modelId="{52A8B7C4-A0AA-3342-A824-D50636221018}" type="pres">
      <dgm:prSet presAssocID="{B4C67D1F-292E-F648-AE2A-91EB1E0F5794}" presName="hierChild5" presStyleCnt="0"/>
      <dgm:spPr/>
    </dgm:pt>
    <dgm:pt modelId="{416A7E4C-08D9-AD45-9DA7-699FBBFA8B63}" type="pres">
      <dgm:prSet presAssocID="{F9887E1C-384B-EC4B-AD30-732D39430B16}" presName="Name37" presStyleLbl="parChTrans1D4" presStyleIdx="17" presStyleCnt="24"/>
      <dgm:spPr/>
    </dgm:pt>
    <dgm:pt modelId="{E0B694B6-F2FC-4644-AEAF-06D3D878DBFE}" type="pres">
      <dgm:prSet presAssocID="{79020A04-D953-3746-BF7F-7EE579A4997C}" presName="hierRoot2" presStyleCnt="0">
        <dgm:presLayoutVars>
          <dgm:hierBranch val="init"/>
        </dgm:presLayoutVars>
      </dgm:prSet>
      <dgm:spPr/>
    </dgm:pt>
    <dgm:pt modelId="{A573C292-F691-CC47-B789-B1D2D15D9971}" type="pres">
      <dgm:prSet presAssocID="{79020A04-D953-3746-BF7F-7EE579A4997C}" presName="rootComposite" presStyleCnt="0"/>
      <dgm:spPr/>
    </dgm:pt>
    <dgm:pt modelId="{8D47E4E4-AECD-FC48-BF9A-4B4EC950EE33}" type="pres">
      <dgm:prSet presAssocID="{79020A04-D953-3746-BF7F-7EE579A4997C}" presName="rootText" presStyleLbl="node4" presStyleIdx="17" presStyleCnt="24">
        <dgm:presLayoutVars>
          <dgm:chPref val="3"/>
        </dgm:presLayoutVars>
      </dgm:prSet>
      <dgm:spPr/>
    </dgm:pt>
    <dgm:pt modelId="{D07D4020-03DD-4941-B1F9-B7AE1FFD8119}" type="pres">
      <dgm:prSet presAssocID="{79020A04-D953-3746-BF7F-7EE579A4997C}" presName="rootConnector" presStyleLbl="node4" presStyleIdx="17" presStyleCnt="24"/>
      <dgm:spPr/>
    </dgm:pt>
    <dgm:pt modelId="{C80C3248-E7E1-C145-933C-3BE0370353C7}" type="pres">
      <dgm:prSet presAssocID="{79020A04-D953-3746-BF7F-7EE579A4997C}" presName="hierChild4" presStyleCnt="0"/>
      <dgm:spPr/>
    </dgm:pt>
    <dgm:pt modelId="{D006F479-DCC7-F64D-B195-49F9BCEADBA1}" type="pres">
      <dgm:prSet presAssocID="{79020A04-D953-3746-BF7F-7EE579A4997C}" presName="hierChild5" presStyleCnt="0"/>
      <dgm:spPr/>
    </dgm:pt>
    <dgm:pt modelId="{0695BEB2-A2C5-C749-B759-C79136C771F8}" type="pres">
      <dgm:prSet presAssocID="{01FF30D1-35A5-7244-887C-7C01EC1661A0}" presName="Name37" presStyleLbl="parChTrans1D4" presStyleIdx="18" presStyleCnt="24"/>
      <dgm:spPr/>
    </dgm:pt>
    <dgm:pt modelId="{3EB738BF-A930-5D4B-B5FA-5F6E5002A742}" type="pres">
      <dgm:prSet presAssocID="{02F0B2D6-E19B-D74E-A2B6-E94EE510157A}" presName="hierRoot2" presStyleCnt="0">
        <dgm:presLayoutVars>
          <dgm:hierBranch val="init"/>
        </dgm:presLayoutVars>
      </dgm:prSet>
      <dgm:spPr/>
    </dgm:pt>
    <dgm:pt modelId="{4766D264-D54C-D148-B30E-5F1A033C84F8}" type="pres">
      <dgm:prSet presAssocID="{02F0B2D6-E19B-D74E-A2B6-E94EE510157A}" presName="rootComposite" presStyleCnt="0"/>
      <dgm:spPr/>
    </dgm:pt>
    <dgm:pt modelId="{E2A6DDB7-1830-2148-9C44-C631DFEF4959}" type="pres">
      <dgm:prSet presAssocID="{02F0B2D6-E19B-D74E-A2B6-E94EE510157A}" presName="rootText" presStyleLbl="node4" presStyleIdx="18" presStyleCnt="24">
        <dgm:presLayoutVars>
          <dgm:chPref val="3"/>
        </dgm:presLayoutVars>
      </dgm:prSet>
      <dgm:spPr/>
    </dgm:pt>
    <dgm:pt modelId="{AD69EA56-7B3F-A149-9FBF-DC9C4C00650F}" type="pres">
      <dgm:prSet presAssocID="{02F0B2D6-E19B-D74E-A2B6-E94EE510157A}" presName="rootConnector" presStyleLbl="node4" presStyleIdx="18" presStyleCnt="24"/>
      <dgm:spPr/>
    </dgm:pt>
    <dgm:pt modelId="{8D37D05F-C3E7-9340-B38E-8BB3A6F7C84E}" type="pres">
      <dgm:prSet presAssocID="{02F0B2D6-E19B-D74E-A2B6-E94EE510157A}" presName="hierChild4" presStyleCnt="0"/>
      <dgm:spPr/>
    </dgm:pt>
    <dgm:pt modelId="{4799D23E-7883-F649-ABB5-F2C8137E2C7A}" type="pres">
      <dgm:prSet presAssocID="{02F0B2D6-E19B-D74E-A2B6-E94EE510157A}" presName="hierChild5" presStyleCnt="0"/>
      <dgm:spPr/>
    </dgm:pt>
    <dgm:pt modelId="{DCF29277-3D39-A144-91CB-E4945E2149CC}" type="pres">
      <dgm:prSet presAssocID="{DE269A2A-5EF0-E442-8DC9-4817A466AC82}" presName="Name37" presStyleLbl="parChTrans1D4" presStyleIdx="19" presStyleCnt="24"/>
      <dgm:spPr/>
    </dgm:pt>
    <dgm:pt modelId="{C8E365D6-37D0-DF48-91FB-9761C2D7E70B}" type="pres">
      <dgm:prSet presAssocID="{861E66A6-37BE-294B-8073-827539C6A0AB}" presName="hierRoot2" presStyleCnt="0">
        <dgm:presLayoutVars>
          <dgm:hierBranch val="init"/>
        </dgm:presLayoutVars>
      </dgm:prSet>
      <dgm:spPr/>
    </dgm:pt>
    <dgm:pt modelId="{42C3EC53-05D0-CC4E-AFDE-3780DB8B78DD}" type="pres">
      <dgm:prSet presAssocID="{861E66A6-37BE-294B-8073-827539C6A0AB}" presName="rootComposite" presStyleCnt="0"/>
      <dgm:spPr/>
    </dgm:pt>
    <dgm:pt modelId="{D71CBACA-1303-5640-B8DB-F23FAE290583}" type="pres">
      <dgm:prSet presAssocID="{861E66A6-37BE-294B-8073-827539C6A0AB}" presName="rootText" presStyleLbl="node4" presStyleIdx="19" presStyleCnt="24">
        <dgm:presLayoutVars>
          <dgm:chPref val="3"/>
        </dgm:presLayoutVars>
      </dgm:prSet>
      <dgm:spPr/>
    </dgm:pt>
    <dgm:pt modelId="{D98F5B6A-A69F-4841-8EED-4DBA32B849B6}" type="pres">
      <dgm:prSet presAssocID="{861E66A6-37BE-294B-8073-827539C6A0AB}" presName="rootConnector" presStyleLbl="node4" presStyleIdx="19" presStyleCnt="24"/>
      <dgm:spPr/>
    </dgm:pt>
    <dgm:pt modelId="{B63131CC-FCDD-CD4B-AC51-962C4BA489AC}" type="pres">
      <dgm:prSet presAssocID="{861E66A6-37BE-294B-8073-827539C6A0AB}" presName="hierChild4" presStyleCnt="0"/>
      <dgm:spPr/>
    </dgm:pt>
    <dgm:pt modelId="{4D802B73-A6A7-6C41-BD3F-2EBCA3C96AB3}" type="pres">
      <dgm:prSet presAssocID="{861E66A6-37BE-294B-8073-827539C6A0AB}" presName="hierChild5" presStyleCnt="0"/>
      <dgm:spPr/>
    </dgm:pt>
    <dgm:pt modelId="{316E695A-8175-184B-9215-26B9B0C169DC}" type="pres">
      <dgm:prSet presAssocID="{215395B2-8C39-0B4F-85E5-01D3A1D149FD}" presName="hierChild5" presStyleCnt="0"/>
      <dgm:spPr/>
    </dgm:pt>
    <dgm:pt modelId="{953DBCC2-B370-BC45-962C-B75317EE6451}" type="pres">
      <dgm:prSet presAssocID="{604B37A3-1E44-A949-B3A2-0CC39591501E}" presName="Name37" presStyleLbl="parChTrans1D3" presStyleIdx="5" presStyleCnt="6"/>
      <dgm:spPr/>
    </dgm:pt>
    <dgm:pt modelId="{AEA27EE7-610A-8C4C-B0A0-B1146C76D433}" type="pres">
      <dgm:prSet presAssocID="{6A4F6315-90A7-E64B-9F18-140A2A9AA1D2}" presName="hierRoot2" presStyleCnt="0">
        <dgm:presLayoutVars>
          <dgm:hierBranch val="init"/>
        </dgm:presLayoutVars>
      </dgm:prSet>
      <dgm:spPr/>
    </dgm:pt>
    <dgm:pt modelId="{7AC869DE-E623-FD45-AD96-6A70E69EA995}" type="pres">
      <dgm:prSet presAssocID="{6A4F6315-90A7-E64B-9F18-140A2A9AA1D2}" presName="rootComposite" presStyleCnt="0"/>
      <dgm:spPr/>
    </dgm:pt>
    <dgm:pt modelId="{A14AE99C-691C-7149-9BAB-656E2167751C}" type="pres">
      <dgm:prSet presAssocID="{6A4F6315-90A7-E64B-9F18-140A2A9AA1D2}" presName="rootText" presStyleLbl="node3" presStyleIdx="5" presStyleCnt="6">
        <dgm:presLayoutVars>
          <dgm:chPref val="3"/>
        </dgm:presLayoutVars>
      </dgm:prSet>
      <dgm:spPr/>
    </dgm:pt>
    <dgm:pt modelId="{0AB7F6F0-1DE6-4F48-93ED-7991247E761B}" type="pres">
      <dgm:prSet presAssocID="{6A4F6315-90A7-E64B-9F18-140A2A9AA1D2}" presName="rootConnector" presStyleLbl="node3" presStyleIdx="5" presStyleCnt="6"/>
      <dgm:spPr/>
    </dgm:pt>
    <dgm:pt modelId="{60699145-7ED2-5543-B02F-A90262F178DE}" type="pres">
      <dgm:prSet presAssocID="{6A4F6315-90A7-E64B-9F18-140A2A9AA1D2}" presName="hierChild4" presStyleCnt="0"/>
      <dgm:spPr/>
    </dgm:pt>
    <dgm:pt modelId="{8C8CD919-C32F-054E-A5EF-791D70C78E9F}" type="pres">
      <dgm:prSet presAssocID="{59CF60E7-E2C1-E54E-A0DB-4363072D9E42}" presName="Name37" presStyleLbl="parChTrans1D4" presStyleIdx="20" presStyleCnt="24"/>
      <dgm:spPr/>
    </dgm:pt>
    <dgm:pt modelId="{6D03FC57-AC3D-DC49-A377-6C146B934AC8}" type="pres">
      <dgm:prSet presAssocID="{CBEAB46C-9B03-AD41-827D-766EA1597F8B}" presName="hierRoot2" presStyleCnt="0">
        <dgm:presLayoutVars>
          <dgm:hierBranch val="init"/>
        </dgm:presLayoutVars>
      </dgm:prSet>
      <dgm:spPr/>
    </dgm:pt>
    <dgm:pt modelId="{7943E5D9-E7DE-DC42-B79E-44D54C65A433}" type="pres">
      <dgm:prSet presAssocID="{CBEAB46C-9B03-AD41-827D-766EA1597F8B}" presName="rootComposite" presStyleCnt="0"/>
      <dgm:spPr/>
    </dgm:pt>
    <dgm:pt modelId="{5745A1A1-9B6F-864C-BBEB-561621AD0289}" type="pres">
      <dgm:prSet presAssocID="{CBEAB46C-9B03-AD41-827D-766EA1597F8B}" presName="rootText" presStyleLbl="node4" presStyleIdx="20" presStyleCnt="24">
        <dgm:presLayoutVars>
          <dgm:chPref val="3"/>
        </dgm:presLayoutVars>
      </dgm:prSet>
      <dgm:spPr/>
    </dgm:pt>
    <dgm:pt modelId="{06B18BBC-A5A2-F64A-B7BF-925F112277CD}" type="pres">
      <dgm:prSet presAssocID="{CBEAB46C-9B03-AD41-827D-766EA1597F8B}" presName="rootConnector" presStyleLbl="node4" presStyleIdx="20" presStyleCnt="24"/>
      <dgm:spPr/>
    </dgm:pt>
    <dgm:pt modelId="{5353F6C9-2A71-6D48-8BEB-6E6498449A63}" type="pres">
      <dgm:prSet presAssocID="{CBEAB46C-9B03-AD41-827D-766EA1597F8B}" presName="hierChild4" presStyleCnt="0"/>
      <dgm:spPr/>
    </dgm:pt>
    <dgm:pt modelId="{037E6FA0-919A-2D4A-965F-65EC1FCA18EF}" type="pres">
      <dgm:prSet presAssocID="{CBEAB46C-9B03-AD41-827D-766EA1597F8B}" presName="hierChild5" presStyleCnt="0"/>
      <dgm:spPr/>
    </dgm:pt>
    <dgm:pt modelId="{6CC7A23D-CCBB-DB47-BD28-C04B8EFF6AF7}" type="pres">
      <dgm:prSet presAssocID="{1E26949A-671E-5B46-A5F4-B1E4335C7DE6}" presName="Name37" presStyleLbl="parChTrans1D4" presStyleIdx="21" presStyleCnt="24"/>
      <dgm:spPr/>
    </dgm:pt>
    <dgm:pt modelId="{E8359B4C-6216-284E-A692-32565A1F3C00}" type="pres">
      <dgm:prSet presAssocID="{E18B2D44-260B-7A4C-A491-3C05F152275A}" presName="hierRoot2" presStyleCnt="0">
        <dgm:presLayoutVars>
          <dgm:hierBranch val="init"/>
        </dgm:presLayoutVars>
      </dgm:prSet>
      <dgm:spPr/>
    </dgm:pt>
    <dgm:pt modelId="{8F000D65-F2BD-0E48-8A3B-EAA1FDC1696D}" type="pres">
      <dgm:prSet presAssocID="{E18B2D44-260B-7A4C-A491-3C05F152275A}" presName="rootComposite" presStyleCnt="0"/>
      <dgm:spPr/>
    </dgm:pt>
    <dgm:pt modelId="{FED956CD-ED10-6844-9E89-211D861E413B}" type="pres">
      <dgm:prSet presAssocID="{E18B2D44-260B-7A4C-A491-3C05F152275A}" presName="rootText" presStyleLbl="node4" presStyleIdx="21" presStyleCnt="24">
        <dgm:presLayoutVars>
          <dgm:chPref val="3"/>
        </dgm:presLayoutVars>
      </dgm:prSet>
      <dgm:spPr/>
    </dgm:pt>
    <dgm:pt modelId="{074D1F4E-C390-0948-B855-914A9F1BF7A8}" type="pres">
      <dgm:prSet presAssocID="{E18B2D44-260B-7A4C-A491-3C05F152275A}" presName="rootConnector" presStyleLbl="node4" presStyleIdx="21" presStyleCnt="24"/>
      <dgm:spPr/>
    </dgm:pt>
    <dgm:pt modelId="{75780742-27E7-DF47-9857-F908812BC428}" type="pres">
      <dgm:prSet presAssocID="{E18B2D44-260B-7A4C-A491-3C05F152275A}" presName="hierChild4" presStyleCnt="0"/>
      <dgm:spPr/>
    </dgm:pt>
    <dgm:pt modelId="{714C85AF-EF0F-6A40-B2BB-261CC24332EF}" type="pres">
      <dgm:prSet presAssocID="{E18B2D44-260B-7A4C-A491-3C05F152275A}" presName="hierChild5" presStyleCnt="0"/>
      <dgm:spPr/>
    </dgm:pt>
    <dgm:pt modelId="{A91B0088-92EC-8640-BA1F-38935CF09DBC}" type="pres">
      <dgm:prSet presAssocID="{8CB04306-B55D-654B-B285-8A626F4BE102}" presName="Name37" presStyleLbl="parChTrans1D4" presStyleIdx="22" presStyleCnt="24"/>
      <dgm:spPr/>
    </dgm:pt>
    <dgm:pt modelId="{9E940CDE-D58B-C344-BD71-7AD98B5E942E}" type="pres">
      <dgm:prSet presAssocID="{8925C309-7EC1-2745-B536-A54152D31818}" presName="hierRoot2" presStyleCnt="0">
        <dgm:presLayoutVars>
          <dgm:hierBranch val="init"/>
        </dgm:presLayoutVars>
      </dgm:prSet>
      <dgm:spPr/>
    </dgm:pt>
    <dgm:pt modelId="{3A429D7F-16E7-2744-80BA-5079E181D9A7}" type="pres">
      <dgm:prSet presAssocID="{8925C309-7EC1-2745-B536-A54152D31818}" presName="rootComposite" presStyleCnt="0"/>
      <dgm:spPr/>
    </dgm:pt>
    <dgm:pt modelId="{6CF4059A-D77C-6C46-AB17-36930FD730B4}" type="pres">
      <dgm:prSet presAssocID="{8925C309-7EC1-2745-B536-A54152D31818}" presName="rootText" presStyleLbl="node4" presStyleIdx="22" presStyleCnt="24">
        <dgm:presLayoutVars>
          <dgm:chPref val="3"/>
        </dgm:presLayoutVars>
      </dgm:prSet>
      <dgm:spPr/>
    </dgm:pt>
    <dgm:pt modelId="{5AA13900-17C8-B846-BA50-74B58561CF96}" type="pres">
      <dgm:prSet presAssocID="{8925C309-7EC1-2745-B536-A54152D31818}" presName="rootConnector" presStyleLbl="node4" presStyleIdx="22" presStyleCnt="24"/>
      <dgm:spPr/>
    </dgm:pt>
    <dgm:pt modelId="{836B9E7D-1AD6-554A-8222-2474DEFF6E0C}" type="pres">
      <dgm:prSet presAssocID="{8925C309-7EC1-2745-B536-A54152D31818}" presName="hierChild4" presStyleCnt="0"/>
      <dgm:spPr/>
    </dgm:pt>
    <dgm:pt modelId="{A2A5D556-8811-D74B-AA78-2862BD7CF032}" type="pres">
      <dgm:prSet presAssocID="{8925C309-7EC1-2745-B536-A54152D31818}" presName="hierChild5" presStyleCnt="0"/>
      <dgm:spPr/>
    </dgm:pt>
    <dgm:pt modelId="{A04BFA1C-DD28-4741-955E-4B9FFE7EE4F3}" type="pres">
      <dgm:prSet presAssocID="{85027CB4-2C7C-8C4B-9A6B-BBD4F84260A1}" presName="Name37" presStyleLbl="parChTrans1D4" presStyleIdx="23" presStyleCnt="24"/>
      <dgm:spPr/>
    </dgm:pt>
    <dgm:pt modelId="{0536D204-ABA6-2647-8453-02A187A678EF}" type="pres">
      <dgm:prSet presAssocID="{31ED790B-14FF-B946-B1BD-8B6A8FDCAA0D}" presName="hierRoot2" presStyleCnt="0">
        <dgm:presLayoutVars>
          <dgm:hierBranch val="init"/>
        </dgm:presLayoutVars>
      </dgm:prSet>
      <dgm:spPr/>
    </dgm:pt>
    <dgm:pt modelId="{1828D25A-5BBB-A746-86AD-80BB4F1917A4}" type="pres">
      <dgm:prSet presAssocID="{31ED790B-14FF-B946-B1BD-8B6A8FDCAA0D}" presName="rootComposite" presStyleCnt="0"/>
      <dgm:spPr/>
    </dgm:pt>
    <dgm:pt modelId="{398EAB89-5E91-6044-8E94-195C0756E370}" type="pres">
      <dgm:prSet presAssocID="{31ED790B-14FF-B946-B1BD-8B6A8FDCAA0D}" presName="rootText" presStyleLbl="node4" presStyleIdx="23" presStyleCnt="24">
        <dgm:presLayoutVars>
          <dgm:chPref val="3"/>
        </dgm:presLayoutVars>
      </dgm:prSet>
      <dgm:spPr/>
    </dgm:pt>
    <dgm:pt modelId="{71497B0D-7A61-E048-88D2-1997AEA9D469}" type="pres">
      <dgm:prSet presAssocID="{31ED790B-14FF-B946-B1BD-8B6A8FDCAA0D}" presName="rootConnector" presStyleLbl="node4" presStyleIdx="23" presStyleCnt="24"/>
      <dgm:spPr/>
    </dgm:pt>
    <dgm:pt modelId="{103EA627-5B3F-4348-A99A-32A3EFD36AC4}" type="pres">
      <dgm:prSet presAssocID="{31ED790B-14FF-B946-B1BD-8B6A8FDCAA0D}" presName="hierChild4" presStyleCnt="0"/>
      <dgm:spPr/>
    </dgm:pt>
    <dgm:pt modelId="{80697B7E-8542-F049-B808-B7323D663A9A}" type="pres">
      <dgm:prSet presAssocID="{31ED790B-14FF-B946-B1BD-8B6A8FDCAA0D}" presName="hierChild5" presStyleCnt="0"/>
      <dgm:spPr/>
    </dgm:pt>
    <dgm:pt modelId="{D1D5B8CB-6FE3-3449-8887-FE4B8EE003A4}" type="pres">
      <dgm:prSet presAssocID="{6A4F6315-90A7-E64B-9F18-140A2A9AA1D2}" presName="hierChild5" presStyleCnt="0"/>
      <dgm:spPr/>
    </dgm:pt>
    <dgm:pt modelId="{7CD5F06C-EC9B-DC44-9979-E3984AE1339B}" type="pres">
      <dgm:prSet presAssocID="{E81A2A4D-3116-3F4F-B625-F1D3AF4C2C6E}" presName="hierChild5" presStyleCnt="0"/>
      <dgm:spPr/>
    </dgm:pt>
    <dgm:pt modelId="{6206ADF3-FBCB-0E49-95B7-814D4345B2BA}" type="pres">
      <dgm:prSet presAssocID="{EB4D78A6-1A2D-874F-9399-D382CA75BDA8}" presName="hierChild3" presStyleCnt="0"/>
      <dgm:spPr/>
    </dgm:pt>
    <dgm:pt modelId="{B5EAA908-803A-2F44-8FF2-7BC3340BE283}" type="pres">
      <dgm:prSet presAssocID="{C2E959BB-7E43-DC43-8248-E12979BCC5AA}" presName="hierRoot1" presStyleCnt="0">
        <dgm:presLayoutVars>
          <dgm:hierBranch val="init"/>
        </dgm:presLayoutVars>
      </dgm:prSet>
      <dgm:spPr/>
    </dgm:pt>
    <dgm:pt modelId="{DD6D3409-76CE-E747-8C04-530E30C6DE2B}" type="pres">
      <dgm:prSet presAssocID="{C2E959BB-7E43-DC43-8248-E12979BCC5AA}" presName="rootComposite1" presStyleCnt="0"/>
      <dgm:spPr/>
    </dgm:pt>
    <dgm:pt modelId="{EAD9285E-287A-D14E-951A-4F4C50A85F90}" type="pres">
      <dgm:prSet presAssocID="{C2E959BB-7E43-DC43-8248-E12979BCC5AA}" presName="rootText1" presStyleLbl="node0" presStyleIdx="4" presStyleCnt="7">
        <dgm:presLayoutVars>
          <dgm:chPref val="3"/>
        </dgm:presLayoutVars>
      </dgm:prSet>
      <dgm:spPr/>
    </dgm:pt>
    <dgm:pt modelId="{C079A03B-D170-F744-BA44-623B0CBD8D5A}" type="pres">
      <dgm:prSet presAssocID="{C2E959BB-7E43-DC43-8248-E12979BCC5AA}" presName="rootConnector1" presStyleLbl="node1" presStyleIdx="0" presStyleCnt="0"/>
      <dgm:spPr/>
    </dgm:pt>
    <dgm:pt modelId="{27F09C2E-68E4-694F-9704-8A1B3EB0DAE8}" type="pres">
      <dgm:prSet presAssocID="{C2E959BB-7E43-DC43-8248-E12979BCC5AA}" presName="hierChild2" presStyleCnt="0"/>
      <dgm:spPr/>
    </dgm:pt>
    <dgm:pt modelId="{D8796592-D4A2-AF4A-8850-468F7DE2DA90}" type="pres">
      <dgm:prSet presAssocID="{C2E959BB-7E43-DC43-8248-E12979BCC5AA}" presName="hierChild3" presStyleCnt="0"/>
      <dgm:spPr/>
    </dgm:pt>
    <dgm:pt modelId="{16F2371A-6E3A-B74D-8642-68BF63CDE6EA}" type="pres">
      <dgm:prSet presAssocID="{E2BBA019-67B7-E440-AAB8-B22CB7EA96A2}" presName="hierRoot1" presStyleCnt="0">
        <dgm:presLayoutVars>
          <dgm:hierBranch val="init"/>
        </dgm:presLayoutVars>
      </dgm:prSet>
      <dgm:spPr/>
    </dgm:pt>
    <dgm:pt modelId="{56378A9D-0DCA-9443-B510-F5435871661D}" type="pres">
      <dgm:prSet presAssocID="{E2BBA019-67B7-E440-AAB8-B22CB7EA96A2}" presName="rootComposite1" presStyleCnt="0"/>
      <dgm:spPr/>
    </dgm:pt>
    <dgm:pt modelId="{49F677D3-38C5-F040-B78E-622180782277}" type="pres">
      <dgm:prSet presAssocID="{E2BBA019-67B7-E440-AAB8-B22CB7EA96A2}" presName="rootText1" presStyleLbl="node0" presStyleIdx="5" presStyleCnt="7">
        <dgm:presLayoutVars>
          <dgm:chPref val="3"/>
        </dgm:presLayoutVars>
      </dgm:prSet>
      <dgm:spPr/>
    </dgm:pt>
    <dgm:pt modelId="{C2C7BBD7-29AA-CB4C-8093-EC5CFDD55A86}" type="pres">
      <dgm:prSet presAssocID="{E2BBA019-67B7-E440-AAB8-B22CB7EA96A2}" presName="rootConnector1" presStyleLbl="node1" presStyleIdx="0" presStyleCnt="0"/>
      <dgm:spPr/>
    </dgm:pt>
    <dgm:pt modelId="{2CE68BD4-CA6B-3A40-9B55-CA78F3D6E119}" type="pres">
      <dgm:prSet presAssocID="{E2BBA019-67B7-E440-AAB8-B22CB7EA96A2}" presName="hierChild2" presStyleCnt="0"/>
      <dgm:spPr/>
    </dgm:pt>
    <dgm:pt modelId="{2772D989-C5CC-2740-A5B4-5A7E8DAE6EBC}" type="pres">
      <dgm:prSet presAssocID="{E2BBA019-67B7-E440-AAB8-B22CB7EA96A2}" presName="hierChild3" presStyleCnt="0"/>
      <dgm:spPr/>
    </dgm:pt>
    <dgm:pt modelId="{4B2474C2-6B69-FB40-8523-9F021C0FBE23}" type="pres">
      <dgm:prSet presAssocID="{646C6911-7723-7844-92A8-40601AB10167}" presName="hierRoot1" presStyleCnt="0">
        <dgm:presLayoutVars>
          <dgm:hierBranch val="init"/>
        </dgm:presLayoutVars>
      </dgm:prSet>
      <dgm:spPr/>
    </dgm:pt>
    <dgm:pt modelId="{F170B676-0744-6040-BAB1-027E6170CA55}" type="pres">
      <dgm:prSet presAssocID="{646C6911-7723-7844-92A8-40601AB10167}" presName="rootComposite1" presStyleCnt="0"/>
      <dgm:spPr/>
    </dgm:pt>
    <dgm:pt modelId="{B78DEC19-8214-3A48-BFF6-DB3FDE04D187}" type="pres">
      <dgm:prSet presAssocID="{646C6911-7723-7844-92A8-40601AB10167}" presName="rootText1" presStyleLbl="node0" presStyleIdx="6" presStyleCnt="7">
        <dgm:presLayoutVars>
          <dgm:chPref val="3"/>
        </dgm:presLayoutVars>
      </dgm:prSet>
      <dgm:spPr/>
    </dgm:pt>
    <dgm:pt modelId="{77032D6A-B55F-4348-A2F6-D812411494FA}" type="pres">
      <dgm:prSet presAssocID="{646C6911-7723-7844-92A8-40601AB10167}" presName="rootConnector1" presStyleLbl="node1" presStyleIdx="0" presStyleCnt="0"/>
      <dgm:spPr/>
    </dgm:pt>
    <dgm:pt modelId="{8D755DD3-E24F-5D4F-961D-973516AA1FB0}" type="pres">
      <dgm:prSet presAssocID="{646C6911-7723-7844-92A8-40601AB10167}" presName="hierChild2" presStyleCnt="0"/>
      <dgm:spPr/>
    </dgm:pt>
    <dgm:pt modelId="{0E75ECE2-D003-4D46-AF61-3DDA1FF3B15E}" type="pres">
      <dgm:prSet presAssocID="{646C6911-7723-7844-92A8-40601AB10167}" presName="hierChild3" presStyleCnt="0"/>
      <dgm:spPr/>
    </dgm:pt>
  </dgm:ptLst>
  <dgm:cxnLst>
    <dgm:cxn modelId="{D94A7B02-E4DA-FB45-9CD2-D269344E9BA7}" type="presOf" srcId="{A49CB844-364B-1643-8C85-D32F7BC2FF01}" destId="{1BC53C94-7C30-384F-A09B-8287A2E2F405}" srcOrd="0" destOrd="0" presId="urn:microsoft.com/office/officeart/2005/8/layout/orgChart1"/>
    <dgm:cxn modelId="{91932803-A969-8B4B-8D28-80ADDF0955D6}" type="presOf" srcId="{8925C309-7EC1-2745-B536-A54152D31818}" destId="{5AA13900-17C8-B846-BA50-74B58561CF96}" srcOrd="1" destOrd="0" presId="urn:microsoft.com/office/officeart/2005/8/layout/orgChart1"/>
    <dgm:cxn modelId="{9483D005-4B85-0441-96F7-4834A8255094}" type="presOf" srcId="{9DB9EB1D-9BA4-0749-96AD-79DC08438C0C}" destId="{A35DF592-F18F-514E-8279-47CF19E28F58}" srcOrd="0" destOrd="0" presId="urn:microsoft.com/office/officeart/2005/8/layout/orgChart1"/>
    <dgm:cxn modelId="{5A999D08-0D88-D642-B071-E56F20CC6CCB}" srcId="{E81A2A4D-3116-3F4F-B625-F1D3AF4C2C6E}" destId="{215395B2-8C39-0B4F-85E5-01D3A1D149FD}" srcOrd="0" destOrd="0" parTransId="{76F45229-8BC2-8446-804D-A2529F651492}" sibTransId="{D8E0B7AE-969D-9246-8E43-F53BC6755E5B}"/>
    <dgm:cxn modelId="{D8601509-F222-BD4A-ACBD-E2C6075FBAF0}" srcId="{6A4F6315-90A7-E64B-9F18-140A2A9AA1D2}" destId="{8925C309-7EC1-2745-B536-A54152D31818}" srcOrd="2" destOrd="0" parTransId="{8CB04306-B55D-654B-B285-8A626F4BE102}" sibTransId="{773277BA-893D-F245-B524-76DE2CE7EC9C}"/>
    <dgm:cxn modelId="{F07D4B09-895A-104B-83F9-1D571A487480}" type="presOf" srcId="{02F0B2D6-E19B-D74E-A2B6-E94EE510157A}" destId="{AD69EA56-7B3F-A149-9FBF-DC9C4C00650F}" srcOrd="1" destOrd="0" presId="urn:microsoft.com/office/officeart/2005/8/layout/orgChart1"/>
    <dgm:cxn modelId="{18C17609-3FDF-6043-AA55-62C1DF32CFC1}" type="presOf" srcId="{1906D82E-5244-714D-859C-72606E5B7422}" destId="{707FDAD1-5289-5448-B817-C78078D5CA76}" srcOrd="1" destOrd="0" presId="urn:microsoft.com/office/officeart/2005/8/layout/orgChart1"/>
    <dgm:cxn modelId="{E41D560F-C50F-7641-BF71-A487E6E3B87C}" type="presOf" srcId="{EB4D78A6-1A2D-874F-9399-D382CA75BDA8}" destId="{01DD2DCE-4514-0644-AE75-9C03D630580A}" srcOrd="0" destOrd="0" presId="urn:microsoft.com/office/officeart/2005/8/layout/orgChart1"/>
    <dgm:cxn modelId="{D92D9B10-1122-1B4D-948C-17AE556FEA97}" srcId="{215395B2-8C39-0B4F-85E5-01D3A1D149FD}" destId="{79020A04-D953-3746-BF7F-7EE579A4997C}" srcOrd="1" destOrd="0" parTransId="{F9887E1C-384B-EC4B-AD30-732D39430B16}" sibTransId="{7FA8D2E7-C577-7C4D-B026-C53F2A4EBC63}"/>
    <dgm:cxn modelId="{C2D44115-DDE0-0841-B801-E244487AD7F6}" type="presOf" srcId="{8421E9E7-4F3A-C941-9986-0C192B9CAE61}" destId="{72AC8952-76E4-2E43-9C06-53669EC6AFB1}" srcOrd="0" destOrd="0" presId="urn:microsoft.com/office/officeart/2005/8/layout/orgChart1"/>
    <dgm:cxn modelId="{9032D115-26B5-6940-95A0-A961526AA85E}" type="presOf" srcId="{897A0AD3-254C-8944-A698-8BA0440B8AB9}" destId="{36F1B662-47C5-1740-98D5-3151A6859599}" srcOrd="1" destOrd="0" presId="urn:microsoft.com/office/officeart/2005/8/layout/orgChart1"/>
    <dgm:cxn modelId="{ACF95F16-CAAE-CD4F-B4F3-29AC36C92E5E}" srcId="{FF9BC5DE-A932-3848-9817-AFC1DE6A8DEA}" destId="{34999743-2CAA-B84B-933F-4F84CABD3C6F}" srcOrd="0" destOrd="0" parTransId="{C8DB0540-807F-0B46-93E0-1EADE961D0BA}" sibTransId="{243D4D5B-8890-7845-B7A6-429BD6DD8469}"/>
    <dgm:cxn modelId="{FD72B81A-A43A-F944-92D3-74342639E97D}" type="presOf" srcId="{6A4F6315-90A7-E64B-9F18-140A2A9AA1D2}" destId="{A14AE99C-691C-7149-9BAB-656E2167751C}" srcOrd="0" destOrd="0" presId="urn:microsoft.com/office/officeart/2005/8/layout/orgChart1"/>
    <dgm:cxn modelId="{6787F91A-E358-0843-87BF-5218C0E88481}" type="presOf" srcId="{350E7B87-450A-9C41-B689-9FC0342E84DA}" destId="{5C7F4E9C-C472-8740-A238-5618519B7DB6}" srcOrd="1" destOrd="0" presId="urn:microsoft.com/office/officeart/2005/8/layout/orgChart1"/>
    <dgm:cxn modelId="{647C871B-FE9D-7349-A25D-CBC73C494750}" type="presOf" srcId="{897A0AD3-254C-8944-A698-8BA0440B8AB9}" destId="{1367D03C-857A-1B4D-A84C-5DD7021EED9E}" srcOrd="0" destOrd="0" presId="urn:microsoft.com/office/officeart/2005/8/layout/orgChart1"/>
    <dgm:cxn modelId="{DC8A661C-4B69-7145-8FE1-99CB6490499C}" type="presOf" srcId="{E5A6EA0F-1D43-5D43-B7C9-5BD2508F8384}" destId="{9D849C80-46F7-2B43-A089-436217E225F6}" srcOrd="1" destOrd="0" presId="urn:microsoft.com/office/officeart/2005/8/layout/orgChart1"/>
    <dgm:cxn modelId="{7A4A3F1D-EC82-494A-B5E0-E5489EB4CF0A}" type="presOf" srcId="{CB3E9165-89C6-0148-BC0A-A1B4D771FE07}" destId="{2B7A0B02-DF52-2F40-9D6E-CBB92D4178A2}" srcOrd="1" destOrd="0" presId="urn:microsoft.com/office/officeart/2005/8/layout/orgChart1"/>
    <dgm:cxn modelId="{AC2C6520-8DF8-C343-84C2-29D9FE6C4DAB}" srcId="{897A0AD3-254C-8944-A698-8BA0440B8AB9}" destId="{CAE86918-5E91-9642-B519-163175437005}" srcOrd="0" destOrd="0" parTransId="{C7D2DC59-0C65-5742-9039-2601B17A45DC}" sibTransId="{9294C697-68C7-6445-8717-CF8DD351DFB3}"/>
    <dgm:cxn modelId="{6E1D3121-CB99-F045-ACF6-780D4AFC766A}" type="presOf" srcId="{E18B2D44-260B-7A4C-A491-3C05F152275A}" destId="{FED956CD-ED10-6844-9E89-211D861E413B}" srcOrd="0" destOrd="0" presId="urn:microsoft.com/office/officeart/2005/8/layout/orgChart1"/>
    <dgm:cxn modelId="{7D7AD122-090C-9A40-8537-7B6A4E42D7C6}" type="presOf" srcId="{71D77EAB-6560-C64C-AB43-810FF84727C0}" destId="{3E146CAB-BF3E-1140-A9F4-0A900B772FE3}" srcOrd="1" destOrd="0" presId="urn:microsoft.com/office/officeart/2005/8/layout/orgChart1"/>
    <dgm:cxn modelId="{9231C123-776E-A341-AFDF-B3015462D47D}" type="presOf" srcId="{9B40876A-4900-3247-84D3-11525428A8D0}" destId="{5DE65D6A-F2FC-6549-9233-8CA6ECCDA1CB}" srcOrd="0" destOrd="0" presId="urn:microsoft.com/office/officeart/2005/8/layout/orgChart1"/>
    <dgm:cxn modelId="{3CA21F25-AEC4-0144-BD3A-ED3F2DEE85A1}" type="presOf" srcId="{9537A89F-56B9-9B48-BE10-F61EB3FE6B50}" destId="{FB808E0A-7187-0A44-B82E-8E1B716CE6B0}" srcOrd="0" destOrd="0" presId="urn:microsoft.com/office/officeart/2005/8/layout/orgChart1"/>
    <dgm:cxn modelId="{CD3B5325-4787-EB4D-AC76-B3A28AF48C96}" srcId="{215395B2-8C39-0B4F-85E5-01D3A1D149FD}" destId="{B4C67D1F-292E-F648-AE2A-91EB1E0F5794}" srcOrd="0" destOrd="0" parTransId="{6A3E2C85-A775-0045-9841-C8904CD6D6F3}" sibTransId="{B696B6B9-685E-F34C-BC18-360EA90D767A}"/>
    <dgm:cxn modelId="{8705BB26-A875-8A48-B507-C56B51118C74}" type="presOf" srcId="{5B8A977A-4547-C347-BA2A-1C031217A5AC}" destId="{638DF4BF-9D7F-094B-999B-08DD1A804F15}" srcOrd="0" destOrd="0" presId="urn:microsoft.com/office/officeart/2005/8/layout/orgChart1"/>
    <dgm:cxn modelId="{5CCA2227-707F-354D-9BCD-010C54E71A51}" srcId="{EB4D78A6-1A2D-874F-9399-D382CA75BDA8}" destId="{F709F33E-3ED1-A04A-BC67-F10A07CA146C}" srcOrd="0" destOrd="0" parTransId="{2CDA4CB4-D5BA-DA45-AF84-419CB952471D}" sibTransId="{50BA93B8-3FF4-6A47-B505-296C47ADCC8A}"/>
    <dgm:cxn modelId="{6EA9FE2A-634F-CC46-B1A6-199D85317ED9}" srcId="{DD1917EF-7CD8-B948-87E9-B7D15CDCE809}" destId="{7F1BE28C-A760-A14C-A872-FEBC5EE2F055}" srcOrd="3" destOrd="0" parTransId="{36CA48DD-6A4A-B34D-9655-CA53A4C1A90B}" sibTransId="{D273DD49-F046-9047-B145-54EDFB1377E7}"/>
    <dgm:cxn modelId="{4FD8B92B-DA9D-0B4B-8BAE-883EBC812158}" srcId="{08927C7F-160C-B141-A41A-C8F61409F67B}" destId="{CB3E9165-89C6-0148-BC0A-A1B4D771FE07}" srcOrd="1" destOrd="0" parTransId="{F5181D15-216C-844B-B1BD-EA4851E8CB2E}" sibTransId="{5F38B917-8B37-4440-8DCD-5E983B0AE1FD}"/>
    <dgm:cxn modelId="{949DB52E-A0E2-C141-9D6D-E401E2DEC8C5}" srcId="{70DCA286-CC8D-2B47-9719-267085B98BB7}" destId="{4BC9EFA2-9FC3-6643-BE88-EB4C97FF8EEB}" srcOrd="3" destOrd="0" parTransId="{AD878F4A-566E-C04E-9DDA-70C36A8491C1}" sibTransId="{E439C96A-E9D8-C54A-B795-1D79E0B19BE5}"/>
    <dgm:cxn modelId="{DEC18A2F-A8A7-E24C-9C55-F4AC2832D089}" type="presOf" srcId="{B4C67D1F-292E-F648-AE2A-91EB1E0F5794}" destId="{73D65DAD-7F6F-EC47-9C4C-DC1A0B55CA49}" srcOrd="0" destOrd="0" presId="urn:microsoft.com/office/officeart/2005/8/layout/orgChart1"/>
    <dgm:cxn modelId="{A491D42F-AF2D-814B-8978-B86C7B2D9BCE}" srcId="{F709F33E-3ED1-A04A-BC67-F10A07CA146C}" destId="{897A0AD3-254C-8944-A698-8BA0440B8AB9}" srcOrd="0" destOrd="0" parTransId="{5B8A977A-4547-C347-BA2A-1C031217A5AC}" sibTransId="{EB94E000-E3A5-0847-AE73-20D04C6541B6}"/>
    <dgm:cxn modelId="{0C61D92F-E479-A243-ACB1-894020EBFED1}" type="presOf" srcId="{C8DB0540-807F-0B46-93E0-1EADE961D0BA}" destId="{58A69CA7-2FF8-2747-8E9E-895DC67E1EAE}" srcOrd="0" destOrd="0" presId="urn:microsoft.com/office/officeart/2005/8/layout/orgChart1"/>
    <dgm:cxn modelId="{F82EE631-461A-4343-BB7C-B078218213A4}" type="presOf" srcId="{CAE86918-5E91-9642-B519-163175437005}" destId="{1DD30B24-BB6D-4745-8563-8D59E6A89C13}" srcOrd="1" destOrd="0" presId="urn:microsoft.com/office/officeart/2005/8/layout/orgChart1"/>
    <dgm:cxn modelId="{8AD2D334-CC3E-4C4C-B511-A8CB1A9DFBFD}" type="presOf" srcId="{89787775-8E72-6843-B35B-74024C2234FF}" destId="{1F527F5D-59B2-B744-8F4C-2F461F80BD0D}" srcOrd="1" destOrd="0" presId="urn:microsoft.com/office/officeart/2005/8/layout/orgChart1"/>
    <dgm:cxn modelId="{E3017F39-C320-9940-B303-E311B873C1A9}" type="presOf" srcId="{70DCA286-CC8D-2B47-9719-267085B98BB7}" destId="{27E9FED5-27CB-BD46-9008-2214298CD059}" srcOrd="1" destOrd="0" presId="urn:microsoft.com/office/officeart/2005/8/layout/orgChart1"/>
    <dgm:cxn modelId="{D956F23B-8938-EF43-9585-72C84A81CF82}" type="presOf" srcId="{CAE86918-5E91-9642-B519-163175437005}" destId="{5A42AE2E-CBF2-3245-865D-B79836F51E58}" srcOrd="0" destOrd="0" presId="urn:microsoft.com/office/officeart/2005/8/layout/orgChart1"/>
    <dgm:cxn modelId="{6F77E73E-2A48-AD48-A311-A7407ACE25B0}" srcId="{1906D82E-5244-714D-859C-72606E5B7422}" destId="{FF9BC5DE-A932-3848-9817-AFC1DE6A8DEA}" srcOrd="0" destOrd="0" parTransId="{66D35539-0897-8A43-A594-56BA0D807D15}" sibTransId="{24B81C79-9AC6-6147-A922-C2A552B3BA78}"/>
    <dgm:cxn modelId="{5FB2AD3F-2B55-0E43-AE4A-E463DB6C9ABA}" type="presOf" srcId="{3AF4CFA4-C490-5442-AD2C-2D8EBB3885A0}" destId="{93D35398-B317-1B45-A133-BB1FC7EF069C}" srcOrd="0" destOrd="0" presId="urn:microsoft.com/office/officeart/2005/8/layout/orgChart1"/>
    <dgm:cxn modelId="{F0604740-F825-5E42-A1E7-B6DE5EA99727}" type="presOf" srcId="{F709F33E-3ED1-A04A-BC67-F10A07CA146C}" destId="{5A04367B-A942-6849-B71A-FE43ACDE5201}" srcOrd="1" destOrd="0" presId="urn:microsoft.com/office/officeart/2005/8/layout/orgChart1"/>
    <dgm:cxn modelId="{AEDB8D40-4919-1E43-9329-3A078AF28074}" type="presOf" srcId="{4BC9EFA2-9FC3-6643-BE88-EB4C97FF8EEB}" destId="{D0826B22-845C-9449-A2B1-935C15A4971E}" srcOrd="0" destOrd="0" presId="urn:microsoft.com/office/officeart/2005/8/layout/orgChart1"/>
    <dgm:cxn modelId="{554D8344-38C4-1647-BC95-79612EC384B5}" srcId="{FF9BC5DE-A932-3848-9817-AFC1DE6A8DEA}" destId="{8857B15F-CB08-024D-A4A9-4A0B271DF6A1}" srcOrd="2" destOrd="0" parTransId="{D93EFF43-14BA-8243-AB61-38EA41551B29}" sibTransId="{B0A0B31C-C7BB-6D4E-8104-B386971BC032}"/>
    <dgm:cxn modelId="{996F8844-E934-1A42-80FE-61C52B28C985}" type="presOf" srcId="{F709F33E-3ED1-A04A-BC67-F10A07CA146C}" destId="{7355B1A6-CCFD-4A4F-986E-3241D13820C3}" srcOrd="0" destOrd="0" presId="urn:microsoft.com/office/officeart/2005/8/layout/orgChart1"/>
    <dgm:cxn modelId="{F4AAE344-B002-4645-8E8A-84414168BFA7}" type="presOf" srcId="{B4C67D1F-292E-F648-AE2A-91EB1E0F5794}" destId="{96FE0E69-F6D1-C741-9379-ECF78C8E2E36}" srcOrd="1" destOrd="0" presId="urn:microsoft.com/office/officeart/2005/8/layout/orgChart1"/>
    <dgm:cxn modelId="{CA7A2346-51A7-994A-BDFC-56D4DA9E9CA0}" srcId="{EB4D78A6-1A2D-874F-9399-D382CA75BDA8}" destId="{1906D82E-5244-714D-859C-72606E5B7422}" srcOrd="1" destOrd="0" parTransId="{39BED5F8-C798-814E-8414-D95CB8D1C5E3}" sibTransId="{FB48C516-B8E7-2F48-BE51-EEC36B9ACC49}"/>
    <dgm:cxn modelId="{0C7F4847-E60B-5D44-A3C3-89FE551685C1}" srcId="{08927C7F-160C-B141-A41A-C8F61409F67B}" destId="{C2E959BB-7E43-DC43-8248-E12979BCC5AA}" srcOrd="4" destOrd="0" parTransId="{2880D66D-6676-9843-BB99-9823F086AB9F}" sibTransId="{5601E57F-271D-B143-AB57-48D624A5B6D1}"/>
    <dgm:cxn modelId="{B7FA2148-F46F-A34A-B84F-DB94E22633CB}" type="presOf" srcId="{DD1917EF-7CD8-B948-87E9-B7D15CDCE809}" destId="{9D4665DA-5018-FF44-8599-678987D6CAD4}" srcOrd="0" destOrd="0" presId="urn:microsoft.com/office/officeart/2005/8/layout/orgChart1"/>
    <dgm:cxn modelId="{ED49C948-5E27-CF4E-8F40-056713274B40}" srcId="{08927C7F-160C-B141-A41A-C8F61409F67B}" destId="{646C6911-7723-7844-92A8-40601AB10167}" srcOrd="6" destOrd="0" parTransId="{CCA26577-D060-224A-A2CF-6BD0B1876B6B}" sibTransId="{0B90EEE1-2B0E-0748-85AB-1ED334E5AC0F}"/>
    <dgm:cxn modelId="{1090F548-C5D0-4844-9B65-DFF766BA37E9}" type="presOf" srcId="{6A3E2C85-A775-0045-9841-C8904CD6D6F3}" destId="{DC7085DC-29F2-B844-BFB7-983D9689F54A}" srcOrd="0" destOrd="0" presId="urn:microsoft.com/office/officeart/2005/8/layout/orgChart1"/>
    <dgm:cxn modelId="{C0678649-F1BF-0840-B7F6-F3AE9A349304}" srcId="{70DCA286-CC8D-2B47-9719-267085B98BB7}" destId="{71D77EAB-6560-C64C-AB43-810FF84727C0}" srcOrd="2" destOrd="0" parTransId="{95C3F723-59A2-6246-A536-9227F5DCC718}" sibTransId="{7A9FF56B-8FF6-0044-B17A-51A58A89AF63}"/>
    <dgm:cxn modelId="{C8E63E4A-D4FA-E94B-8568-170DF3CBE37A}" type="presOf" srcId="{CBEAB46C-9B03-AD41-827D-766EA1597F8B}" destId="{5745A1A1-9B6F-864C-BBEB-561621AD0289}" srcOrd="0" destOrd="0" presId="urn:microsoft.com/office/officeart/2005/8/layout/orgChart1"/>
    <dgm:cxn modelId="{31D4994B-25F1-5E42-88E0-ACEAFB8071FF}" type="presOf" srcId="{1E26949A-671E-5B46-A5F4-B1E4335C7DE6}" destId="{6CC7A23D-CCBB-DB47-BD28-C04B8EFF6AF7}" srcOrd="0" destOrd="0" presId="urn:microsoft.com/office/officeart/2005/8/layout/orgChart1"/>
    <dgm:cxn modelId="{3C1DD94B-16C0-3546-895B-5A9FDCD69153}" type="presOf" srcId="{C2E959BB-7E43-DC43-8248-E12979BCC5AA}" destId="{EAD9285E-287A-D14E-951A-4F4C50A85F90}" srcOrd="0" destOrd="0" presId="urn:microsoft.com/office/officeart/2005/8/layout/orgChart1"/>
    <dgm:cxn modelId="{2E858A4C-BEA0-E742-8C3B-D5036EF2EAF4}" type="presOf" srcId="{59CF60E7-E2C1-E54E-A0DB-4363072D9E42}" destId="{8C8CD919-C32F-054E-A5EF-791D70C78E9F}" srcOrd="0" destOrd="0" presId="urn:microsoft.com/office/officeart/2005/8/layout/orgChart1"/>
    <dgm:cxn modelId="{AD212659-8799-644A-9728-37D17F860D70}" type="presOf" srcId="{2CDA4CB4-D5BA-DA45-AF84-419CB952471D}" destId="{94CD78CF-D75B-C742-B43B-2B364F9BA806}" srcOrd="0" destOrd="0" presId="urn:microsoft.com/office/officeart/2005/8/layout/orgChart1"/>
    <dgm:cxn modelId="{5C389059-C671-AC42-AB75-6FE955DA8F6A}" type="presOf" srcId="{31ED790B-14FF-B946-B1BD-8B6A8FDCAA0D}" destId="{398EAB89-5E91-6044-8E94-195C0756E370}" srcOrd="0" destOrd="0" presId="urn:microsoft.com/office/officeart/2005/8/layout/orgChart1"/>
    <dgm:cxn modelId="{4A6ABF62-4A55-7442-ACBF-AB04D75074B1}" type="presOf" srcId="{FF9BC5DE-A932-3848-9817-AFC1DE6A8DEA}" destId="{9D821267-EBC2-A94F-8F30-135DCA8654FC}" srcOrd="0" destOrd="0" presId="urn:microsoft.com/office/officeart/2005/8/layout/orgChart1"/>
    <dgm:cxn modelId="{85E9B365-0EB5-4A49-99A5-A6918A310830}" srcId="{08927C7F-160C-B141-A41A-C8F61409F67B}" destId="{A49CB844-364B-1643-8C85-D32F7BC2FF01}" srcOrd="2" destOrd="0" parTransId="{9152D4D7-D1C7-F84C-A719-416328BC304B}" sibTransId="{220AEA04-EF89-5A4C-A6D3-6DBC0485A7D2}"/>
    <dgm:cxn modelId="{FC973669-B70A-5B49-ABC6-B273AD58F6C7}" type="presOf" srcId="{29AB83E0-B8BD-4A43-B571-F3E8D3412E51}" destId="{30B7205E-254A-E44E-9B13-068A3E39672A}" srcOrd="1" destOrd="0" presId="urn:microsoft.com/office/officeart/2005/8/layout/orgChart1"/>
    <dgm:cxn modelId="{40A2F069-5D12-874B-960C-E05B909FCCB4}" type="presOf" srcId="{EB4D78A6-1A2D-874F-9399-D382CA75BDA8}" destId="{BE1BE581-29A8-1D45-8276-A03AB4D67E38}" srcOrd="1" destOrd="0" presId="urn:microsoft.com/office/officeart/2005/8/layout/orgChart1"/>
    <dgm:cxn modelId="{95DDFB69-9723-2F48-8537-439850C95E2F}" type="presOf" srcId="{2FC58448-8B38-6E4C-90AC-43D843790B27}" destId="{78AB94B2-2681-3044-9D73-B9B4B567445B}" srcOrd="0" destOrd="0" presId="urn:microsoft.com/office/officeart/2005/8/layout/orgChart1"/>
    <dgm:cxn modelId="{99AC726B-59EF-B74C-82C5-D042BFF559CD}" type="presOf" srcId="{DD1917EF-7CD8-B948-87E9-B7D15CDCE809}" destId="{BB4538A4-F359-8A41-B2B3-11E4271306E6}" srcOrd="1" destOrd="0" presId="urn:microsoft.com/office/officeart/2005/8/layout/orgChart1"/>
    <dgm:cxn modelId="{4071416C-6657-1044-B6CC-972E149ACCB7}" type="presOf" srcId="{76F45229-8BC2-8446-804D-A2529F651492}" destId="{C953C0C0-2E6D-4A4B-AA69-8245ED2A69CA}" srcOrd="0" destOrd="0" presId="urn:microsoft.com/office/officeart/2005/8/layout/orgChart1"/>
    <dgm:cxn modelId="{E29B2C72-9C52-2341-881E-60D0C84B7BC5}" type="presOf" srcId="{4B26205A-10F5-B64F-B275-B1B89A62D627}" destId="{38D0D8C5-0DD9-444A-B82C-472AB3578F24}" srcOrd="0" destOrd="0" presId="urn:microsoft.com/office/officeart/2005/8/layout/orgChart1"/>
    <dgm:cxn modelId="{DDF24973-8928-4A4E-88DD-24DEF4EDEDA5}" type="presOf" srcId="{E2BBA019-67B7-E440-AAB8-B22CB7EA96A2}" destId="{49F677D3-38C5-F040-B78E-622180782277}" srcOrd="0" destOrd="0" presId="urn:microsoft.com/office/officeart/2005/8/layout/orgChart1"/>
    <dgm:cxn modelId="{A0695076-4194-C345-89B4-B1D6B8EB9FFB}" type="presOf" srcId="{02F0B2D6-E19B-D74E-A2B6-E94EE510157A}" destId="{E2A6DDB7-1830-2148-9C44-C631DFEF4959}" srcOrd="0" destOrd="0" presId="urn:microsoft.com/office/officeart/2005/8/layout/orgChart1"/>
    <dgm:cxn modelId="{DAEE0C78-A4EC-8E48-A9AA-A3DF039D6B2C}" type="presOf" srcId="{CDB000ED-02F2-C344-9F96-DD82200A6903}" destId="{54DC66BC-CE51-B74D-B7DA-F83DE261051C}" srcOrd="0" destOrd="0" presId="urn:microsoft.com/office/officeart/2005/8/layout/orgChart1"/>
    <dgm:cxn modelId="{3EBE2378-BE2B-F344-92F1-9F3DA45625DD}" srcId="{6A4F6315-90A7-E64B-9F18-140A2A9AA1D2}" destId="{CBEAB46C-9B03-AD41-827D-766EA1597F8B}" srcOrd="0" destOrd="0" parTransId="{59CF60E7-E2C1-E54E-A0DB-4363072D9E42}" sibTransId="{2E7521DB-184C-F249-9264-E5A763791081}"/>
    <dgm:cxn modelId="{F3E5037A-8680-AD4B-9CF4-0C15D9A81F56}" srcId="{70DCA286-CC8D-2B47-9719-267085B98BB7}" destId="{47300DE6-26C3-0144-A2C1-9F3C64E9E30B}" srcOrd="0" destOrd="0" parTransId="{7F201E44-7E0D-E24D-B578-CF822FA3EE0C}" sibTransId="{7C42FB76-5140-3F42-9E7D-5EB3840ED1C0}"/>
    <dgm:cxn modelId="{BAEC8A7A-7CD2-8843-ADD1-27360C03F8AC}" type="presOf" srcId="{01FF30D1-35A5-7244-887C-7C01EC1661A0}" destId="{0695BEB2-A2C5-C749-B759-C79136C771F8}" srcOrd="0" destOrd="0" presId="urn:microsoft.com/office/officeart/2005/8/layout/orgChart1"/>
    <dgm:cxn modelId="{B24A567B-951A-DC43-8A9F-665ACFA8DDA6}" type="presOf" srcId="{34999743-2CAA-B84B-933F-4F84CABD3C6F}" destId="{2DD42DD8-7E22-624F-BDF3-90142661C3BB}" srcOrd="1" destOrd="0" presId="urn:microsoft.com/office/officeart/2005/8/layout/orgChart1"/>
    <dgm:cxn modelId="{9EAC8E7D-6A2E-2A40-84C0-4D97DA7BC49C}" type="presOf" srcId="{646C6911-7723-7844-92A8-40601AB10167}" destId="{B78DEC19-8214-3A48-BFF6-DB3FDE04D187}" srcOrd="0" destOrd="0" presId="urn:microsoft.com/office/officeart/2005/8/layout/orgChart1"/>
    <dgm:cxn modelId="{346C4F81-B57E-D24E-9404-6666DE53B616}" type="presOf" srcId="{86AE4FF7-82C4-7E4F-A640-264E7737DE23}" destId="{166167B0-895B-924D-ACE8-893CCB9962D9}" srcOrd="0" destOrd="0" presId="urn:microsoft.com/office/officeart/2005/8/layout/orgChart1"/>
    <dgm:cxn modelId="{C04A2083-A05D-BA48-B931-053AC73AAB2B}" type="presOf" srcId="{A49CB844-364B-1643-8C85-D32F7BC2FF01}" destId="{499B7976-599E-A641-AD7A-E56512FFCA33}" srcOrd="1" destOrd="0" presId="urn:microsoft.com/office/officeart/2005/8/layout/orgChart1"/>
    <dgm:cxn modelId="{0198DD87-0D77-224E-9AFA-9E82FDF73877}" type="presOf" srcId="{F9887E1C-384B-EC4B-AD30-732D39430B16}" destId="{416A7E4C-08D9-AD45-9DA7-699FBBFA8B63}" srcOrd="0" destOrd="0" presId="urn:microsoft.com/office/officeart/2005/8/layout/orgChart1"/>
    <dgm:cxn modelId="{BEA95689-5E59-EA48-A27E-C6214A9B2077}" type="presOf" srcId="{31ED790B-14FF-B946-B1BD-8B6A8FDCAA0D}" destId="{71497B0D-7A61-E048-88D2-1997AEA9D469}" srcOrd="1" destOrd="0" presId="urn:microsoft.com/office/officeart/2005/8/layout/orgChart1"/>
    <dgm:cxn modelId="{AF6BEB8A-A7AD-7C43-8562-D91C7B7FB05D}" type="presOf" srcId="{D054B6D1-52C4-0C45-B4CE-F82000BE91CF}" destId="{5A4FFDFF-19DB-784F-850A-0FB454F64203}" srcOrd="0" destOrd="0" presId="urn:microsoft.com/office/officeart/2005/8/layout/orgChart1"/>
    <dgm:cxn modelId="{484D038D-78F2-C144-A522-405A9A517738}" type="presOf" srcId="{861E66A6-37BE-294B-8073-827539C6A0AB}" destId="{D98F5B6A-A69F-4841-8EED-4DBA32B849B6}" srcOrd="1" destOrd="0" presId="urn:microsoft.com/office/officeart/2005/8/layout/orgChart1"/>
    <dgm:cxn modelId="{1B8CF88E-03DB-704F-9E5A-45D085A8B0BD}" type="presOf" srcId="{FF9BC5DE-A932-3848-9817-AFC1DE6A8DEA}" destId="{8977F4F6-7D77-FF4F-B0A3-92DF88A03431}" srcOrd="1" destOrd="0" presId="urn:microsoft.com/office/officeart/2005/8/layout/orgChart1"/>
    <dgm:cxn modelId="{00FA1290-1C92-A740-B7BE-30BFC412E7C2}" srcId="{DD1917EF-7CD8-B948-87E9-B7D15CDCE809}" destId="{E5A6EA0F-1D43-5D43-B7C9-5BD2508F8384}" srcOrd="2" destOrd="0" parTransId="{9537A89F-56B9-9B48-BE10-F61EB3FE6B50}" sibTransId="{618E5FF7-067E-1D49-AB60-6F99B5666A55}"/>
    <dgm:cxn modelId="{85242E91-C33E-6F47-B2F3-E78983AD50E3}" type="presOf" srcId="{8CB04306-B55D-654B-B285-8A626F4BE102}" destId="{A91B0088-92EC-8640-BA1F-38935CF09DBC}" srcOrd="0" destOrd="0" presId="urn:microsoft.com/office/officeart/2005/8/layout/orgChart1"/>
    <dgm:cxn modelId="{63DB0592-47C8-1E45-931C-71EB5DE2F76D}" type="presOf" srcId="{7F1BE28C-A760-A14C-A872-FEBC5EE2F055}" destId="{C1D2B622-7C94-F647-A680-CE251690CA6D}" srcOrd="0" destOrd="0" presId="urn:microsoft.com/office/officeart/2005/8/layout/orgChart1"/>
    <dgm:cxn modelId="{BC9D2F92-1848-FA48-BCB9-854761DDDD97}" type="presOf" srcId="{367F3AEB-A8FA-FD4B-B133-EB8FDC3D692E}" destId="{E423FE8F-9465-4D4E-AF36-7882303932B3}" srcOrd="0" destOrd="0" presId="urn:microsoft.com/office/officeart/2005/8/layout/orgChart1"/>
    <dgm:cxn modelId="{A72E2093-1826-8E43-9FFF-CEEE53BAF686}" srcId="{EB4D78A6-1A2D-874F-9399-D382CA75BDA8}" destId="{E81A2A4D-3116-3F4F-B625-F1D3AF4C2C6E}" srcOrd="2" destOrd="0" parTransId="{86AE4FF7-82C4-7E4F-A640-264E7737DE23}" sibTransId="{18545207-F38B-5F4A-8447-D50018623293}"/>
    <dgm:cxn modelId="{34BDF994-2BD6-174A-A122-BFE58CDDA459}" type="presOf" srcId="{79020A04-D953-3746-BF7F-7EE579A4997C}" destId="{D07D4020-03DD-4941-B1F9-B7AE1FFD8119}" srcOrd="1" destOrd="0" presId="urn:microsoft.com/office/officeart/2005/8/layout/orgChart1"/>
    <dgm:cxn modelId="{79FFB896-1814-E540-A0D7-932917F6D273}" type="presOf" srcId="{861E66A6-37BE-294B-8073-827539C6A0AB}" destId="{D71CBACA-1303-5640-B8DB-F23FAE290583}" srcOrd="0" destOrd="0" presId="urn:microsoft.com/office/officeart/2005/8/layout/orgChart1"/>
    <dgm:cxn modelId="{101F1797-3639-0E4F-A834-1F7AAA7B7ECF}" type="presOf" srcId="{4BC9EFA2-9FC3-6643-BE88-EB4C97FF8EEB}" destId="{7402ABE2-A385-D34F-87F9-794BAA7CB2C9}" srcOrd="1" destOrd="0" presId="urn:microsoft.com/office/officeart/2005/8/layout/orgChart1"/>
    <dgm:cxn modelId="{48D01C97-3E1B-924E-99B0-AB0CB64A592D}" type="presOf" srcId="{89787775-8E72-6843-B35B-74024C2234FF}" destId="{AE24B2B4-43AE-9F4B-AD96-9BA192BE0039}" srcOrd="0" destOrd="0" presId="urn:microsoft.com/office/officeart/2005/8/layout/orgChart1"/>
    <dgm:cxn modelId="{0A7BDA97-031A-4542-A2D9-E717D69E2BC7}" type="presOf" srcId="{66D35539-0897-8A43-A594-56BA0D807D15}" destId="{E3F8C454-307D-8749-91A3-2A7AE731E7B0}" srcOrd="0" destOrd="0" presId="urn:microsoft.com/office/officeart/2005/8/layout/orgChart1"/>
    <dgm:cxn modelId="{2D235898-E2C6-4944-BF76-13AA5F54A297}" srcId="{08927C7F-160C-B141-A41A-C8F61409F67B}" destId="{E2BBA019-67B7-E440-AAB8-B22CB7EA96A2}" srcOrd="5" destOrd="0" parTransId="{15E91E49-048A-8942-9248-154DEDB3CA6B}" sibTransId="{4553FC12-31A9-0245-92AA-F47C5562F821}"/>
    <dgm:cxn modelId="{BB9EB399-1CF3-1D48-A195-2B887B3F771E}" type="presOf" srcId="{8857B15F-CB08-024D-A4A9-4A0B271DF6A1}" destId="{ADD35F43-D906-3441-B4F9-6AF0F6FD85B9}" srcOrd="0" destOrd="0" presId="urn:microsoft.com/office/officeart/2005/8/layout/orgChart1"/>
    <dgm:cxn modelId="{7C1DF29D-BF95-3140-BB2E-914621CBAA6C}" type="presOf" srcId="{8857B15F-CB08-024D-A4A9-4A0B271DF6A1}" destId="{C5C949EF-25D2-CA44-9763-121AB2966A40}" srcOrd="1" destOrd="0" presId="urn:microsoft.com/office/officeart/2005/8/layout/orgChart1"/>
    <dgm:cxn modelId="{414F94A0-69B7-3E4E-866C-1749CB9E6C01}" type="presOf" srcId="{1906D82E-5244-714D-859C-72606E5B7422}" destId="{EAD739D4-BA40-8F4A-B818-EE3FCCAE0F59}" srcOrd="0" destOrd="0" presId="urn:microsoft.com/office/officeart/2005/8/layout/orgChart1"/>
    <dgm:cxn modelId="{8357B2A2-8C67-D24E-AAF0-01BACA3000CD}" type="presOf" srcId="{8925C309-7EC1-2745-B536-A54152D31818}" destId="{6CF4059A-D77C-6C46-AB17-36930FD730B4}" srcOrd="0" destOrd="0" presId="urn:microsoft.com/office/officeart/2005/8/layout/orgChart1"/>
    <dgm:cxn modelId="{17D6DEA2-2FFC-2D48-BEB0-C4C4931D73AE}" type="presOf" srcId="{08927C7F-160C-B141-A41A-C8F61409F67B}" destId="{A7E17FE7-0C79-4C4C-8826-0E3F782F04E9}" srcOrd="0" destOrd="0" presId="urn:microsoft.com/office/officeart/2005/8/layout/orgChart1"/>
    <dgm:cxn modelId="{596A1DA4-FFC0-FA4C-BE90-9246ABB2928C}" type="presOf" srcId="{E18B2D44-260B-7A4C-A491-3C05F152275A}" destId="{074D1F4E-C390-0948-B855-914A9F1BF7A8}" srcOrd="1" destOrd="0" presId="urn:microsoft.com/office/officeart/2005/8/layout/orgChart1"/>
    <dgm:cxn modelId="{E2A168A4-1166-C04B-8A43-34BC514B5A47}" type="presOf" srcId="{E81A2A4D-3116-3F4F-B625-F1D3AF4C2C6E}" destId="{E1D74661-304C-694E-9371-197654566015}" srcOrd="1" destOrd="0" presId="urn:microsoft.com/office/officeart/2005/8/layout/orgChart1"/>
    <dgm:cxn modelId="{C26ECFA4-0374-EE44-BE08-F09EE7448F1D}" type="presOf" srcId="{7E968165-B52E-664D-8394-58EE38350C3F}" destId="{8CB43F2E-C7B5-D24C-8073-4D0747BDF81E}" srcOrd="0" destOrd="0" presId="urn:microsoft.com/office/officeart/2005/8/layout/orgChart1"/>
    <dgm:cxn modelId="{B33A03A8-D550-1E4B-B1AC-05F050D9B068}" type="presOf" srcId="{34999743-2CAA-B84B-933F-4F84CABD3C6F}" destId="{BEBA7F00-E1A4-0945-A3E7-CDC6BFAA8CB8}" srcOrd="0" destOrd="0" presId="urn:microsoft.com/office/officeart/2005/8/layout/orgChart1"/>
    <dgm:cxn modelId="{4D5BDDA8-B8EC-5645-9995-13C08CADD97A}" srcId="{F709F33E-3ED1-A04A-BC67-F10A07CA146C}" destId="{70DCA286-CC8D-2B47-9719-267085B98BB7}" srcOrd="1" destOrd="0" parTransId="{9DB9EB1D-9BA4-0749-96AD-79DC08438C0C}" sibTransId="{027E8F30-87A4-1D48-86F1-5F8C7C79534C}"/>
    <dgm:cxn modelId="{1DBB14A9-A1D4-0D42-B833-5C95E282E5F0}" type="presOf" srcId="{03FCA3DF-AED0-A849-BF76-F3CFB8717FEB}" destId="{F47FC627-DBFD-4E44-99FD-8DC32A2F1F43}" srcOrd="0" destOrd="0" presId="urn:microsoft.com/office/officeart/2005/8/layout/orgChart1"/>
    <dgm:cxn modelId="{D5C01BA9-9A0B-474F-8B52-4D58799B3B1D}" srcId="{897A0AD3-254C-8944-A698-8BA0440B8AB9}" destId="{03FCA3DF-AED0-A849-BF76-F3CFB8717FEB}" srcOrd="3" destOrd="0" parTransId="{367F3AEB-A8FA-FD4B-B133-EB8FDC3D692E}" sibTransId="{A141042A-800B-C34A-9232-B89724825F39}"/>
    <dgm:cxn modelId="{2399B2AA-72B0-A846-8794-680EC486861D}" srcId="{08927C7F-160C-B141-A41A-C8F61409F67B}" destId="{29AB83E0-B8BD-4A43-B571-F3E8D3412E51}" srcOrd="0" destOrd="0" parTransId="{3D33A124-22C3-6441-BE54-E80B384A5686}" sibTransId="{A99DEF75-7C5C-0E41-BD77-F6748CC5B83A}"/>
    <dgm:cxn modelId="{EECC9EAB-4FAC-CF43-9750-A827613B2FF8}" type="presOf" srcId="{03FCA3DF-AED0-A849-BF76-F3CFB8717FEB}" destId="{70DC9ACD-A67A-8749-A4C0-55874583396F}" srcOrd="1" destOrd="0" presId="urn:microsoft.com/office/officeart/2005/8/layout/orgChart1"/>
    <dgm:cxn modelId="{147DA8AC-8B98-E443-958D-05116D9A9641}" type="presOf" srcId="{47300DE6-26C3-0144-A2C1-9F3C64E9E30B}" destId="{4706B580-0284-4C42-93E2-54E992AC728C}" srcOrd="0" destOrd="0" presId="urn:microsoft.com/office/officeart/2005/8/layout/orgChart1"/>
    <dgm:cxn modelId="{72578BAE-D2C2-0E48-8514-588BD8C14876}" srcId="{6A4F6315-90A7-E64B-9F18-140A2A9AA1D2}" destId="{31ED790B-14FF-B946-B1BD-8B6A8FDCAA0D}" srcOrd="3" destOrd="0" parTransId="{85027CB4-2C7C-8C4B-9A6B-BBD4F84260A1}" sibTransId="{A8B939E7-D80B-2446-A09E-44CDB40632C6}"/>
    <dgm:cxn modelId="{3C49E9AF-3A1C-B349-A9B4-72C198F7B25A}" type="presOf" srcId="{215395B2-8C39-0B4F-85E5-01D3A1D149FD}" destId="{D7E65975-87EF-1F4D-9BE9-1C41D0F19710}" srcOrd="1" destOrd="0" presId="urn:microsoft.com/office/officeart/2005/8/layout/orgChart1"/>
    <dgm:cxn modelId="{7CE301B0-47FC-E448-BD7C-848B1C3237E6}" type="presOf" srcId="{AD878F4A-566E-C04E-9DDA-70C36A8491C1}" destId="{1ADC49D9-0CC7-4E4B-8EF0-2274CB920D6F}" srcOrd="0" destOrd="0" presId="urn:microsoft.com/office/officeart/2005/8/layout/orgChart1"/>
    <dgm:cxn modelId="{CDCB02B2-14EA-CB45-9A0F-D2BC79497A94}" type="presOf" srcId="{7F1BE28C-A760-A14C-A872-FEBC5EE2F055}" destId="{5B7D7E3F-DFD0-D345-80B6-D623B832630A}" srcOrd="1" destOrd="0" presId="urn:microsoft.com/office/officeart/2005/8/layout/orgChart1"/>
    <dgm:cxn modelId="{9F702FB3-FF98-C24A-A646-B6DCC307B87C}" type="presOf" srcId="{CBEAB46C-9B03-AD41-827D-766EA1597F8B}" destId="{06B18BBC-A5A2-F64A-B7BF-925F112277CD}" srcOrd="1" destOrd="0" presId="urn:microsoft.com/office/officeart/2005/8/layout/orgChart1"/>
    <dgm:cxn modelId="{B2CAD3B5-E909-9148-849F-010C75BA0D52}" srcId="{1906D82E-5244-714D-859C-72606E5B7422}" destId="{DD1917EF-7CD8-B948-87E9-B7D15CDCE809}" srcOrd="1" destOrd="0" parTransId="{75236995-2018-C34D-B6A6-0D47462BCF76}" sibTransId="{DE7C0EED-EF81-4C4B-B883-385F96071142}"/>
    <dgm:cxn modelId="{9DD560B8-D8DE-254D-BF52-531C123AB481}" srcId="{DD1917EF-7CD8-B948-87E9-B7D15CDCE809}" destId="{8421E9E7-4F3A-C941-9986-0C192B9CAE61}" srcOrd="1" destOrd="0" parTransId="{7E968165-B52E-664D-8394-58EE38350C3F}" sibTransId="{65ED32F9-6E99-FE48-AA5E-75E8330A67AA}"/>
    <dgm:cxn modelId="{52167FBD-A843-9840-BC8B-0CE592964FA3}" type="presOf" srcId="{47300DE6-26C3-0144-A2C1-9F3C64E9E30B}" destId="{0E600059-C18C-6A40-AA72-4212F796B828}" srcOrd="1" destOrd="0" presId="urn:microsoft.com/office/officeart/2005/8/layout/orgChart1"/>
    <dgm:cxn modelId="{124A20BF-9A3A-6A48-8590-7CE2C5480C2E}" type="presOf" srcId="{85027CB4-2C7C-8C4B-9A6B-BBD4F84260A1}" destId="{A04BFA1C-DD28-4741-955E-4B9FFE7EE4F3}" srcOrd="0" destOrd="0" presId="urn:microsoft.com/office/officeart/2005/8/layout/orgChart1"/>
    <dgm:cxn modelId="{35E298BF-6570-A845-BC3B-A54A4AD92842}" type="presOf" srcId="{604B37A3-1E44-A949-B3A2-0CC39591501E}" destId="{953DBCC2-B370-BC45-962C-B75317EE6451}" srcOrd="0" destOrd="0" presId="urn:microsoft.com/office/officeart/2005/8/layout/orgChart1"/>
    <dgm:cxn modelId="{12B930C1-E1A7-1943-871D-EA0209CA19D4}" type="presOf" srcId="{71D77EAB-6560-C64C-AB43-810FF84727C0}" destId="{9221EB09-8625-D940-BA48-94E796EDA23A}" srcOrd="0" destOrd="0" presId="urn:microsoft.com/office/officeart/2005/8/layout/orgChart1"/>
    <dgm:cxn modelId="{718BB9C3-2A37-BC40-B240-107866165382}" srcId="{70DCA286-CC8D-2B47-9719-267085B98BB7}" destId="{28FA7423-6FBA-3643-BDC8-76A0F6EDFF68}" srcOrd="1" destOrd="0" parTransId="{2FC58448-8B38-6E4C-90AC-43D843790B27}" sibTransId="{5CC12E36-6D89-9C47-BBDF-8043B9A6D7A4}"/>
    <dgm:cxn modelId="{5E90B9C4-1C49-2D4A-B89E-69B337DC2498}" srcId="{DD1917EF-7CD8-B948-87E9-B7D15CDCE809}" destId="{E2FB5B7E-8D9A-F24A-9D10-98481E1C2588}" srcOrd="0" destOrd="0" parTransId="{D054B6D1-52C4-0C45-B4CE-F82000BE91CF}" sibTransId="{A41B8B8D-A62D-8145-86E9-EEC44719505D}"/>
    <dgm:cxn modelId="{82D9DDC4-1027-AD4C-822B-FF35DA9FD506}" type="presOf" srcId="{215395B2-8C39-0B4F-85E5-01D3A1D149FD}" destId="{0D4021B8-BCF5-6545-AF25-2410443E8B9D}" srcOrd="0" destOrd="0" presId="urn:microsoft.com/office/officeart/2005/8/layout/orgChart1"/>
    <dgm:cxn modelId="{9690A5C7-C232-8E47-89C3-0C30647196F1}" type="presOf" srcId="{28FA7423-6FBA-3643-BDC8-76A0F6EDFF68}" destId="{04D95863-50A8-7849-884C-5E3443C259B4}" srcOrd="0" destOrd="0" presId="urn:microsoft.com/office/officeart/2005/8/layout/orgChart1"/>
    <dgm:cxn modelId="{D5CC49C8-D093-514C-AC81-6C6A2A140829}" type="presOf" srcId="{39BED5F8-C798-814E-8414-D95CB8D1C5E3}" destId="{3ADE79D2-4C96-5E46-A6F4-E3823D2708B7}" srcOrd="0" destOrd="0" presId="urn:microsoft.com/office/officeart/2005/8/layout/orgChart1"/>
    <dgm:cxn modelId="{D7E622C9-2E59-2647-A876-DA9E45376B51}" type="presOf" srcId="{646C6911-7723-7844-92A8-40601AB10167}" destId="{77032D6A-B55F-4348-A2F6-D812411494FA}" srcOrd="1" destOrd="0" presId="urn:microsoft.com/office/officeart/2005/8/layout/orgChart1"/>
    <dgm:cxn modelId="{76352CCB-A49B-834A-B979-8C207D9A29AD}" type="presOf" srcId="{E2FB5B7E-8D9A-F24A-9D10-98481E1C2588}" destId="{A254B627-16C1-A640-A608-2B5F22CDA5C4}" srcOrd="0" destOrd="0" presId="urn:microsoft.com/office/officeart/2005/8/layout/orgChart1"/>
    <dgm:cxn modelId="{3343EFCB-49D6-664F-93E1-A3571EE21B65}" type="presOf" srcId="{95C3F723-59A2-6246-A536-9227F5DCC718}" destId="{1D7D900E-1979-504F-BD46-5F104B6098C7}" srcOrd="0" destOrd="0" presId="urn:microsoft.com/office/officeart/2005/8/layout/orgChart1"/>
    <dgm:cxn modelId="{FF9643CD-2AED-0B4E-99C4-867BC9B8E42C}" type="presOf" srcId="{E5A6EA0F-1D43-5D43-B7C9-5BD2508F8384}" destId="{325D1568-A8B5-B842-8FA1-A5F27F9D75AB}" srcOrd="0" destOrd="0" presId="urn:microsoft.com/office/officeart/2005/8/layout/orgChart1"/>
    <dgm:cxn modelId="{535D46CD-B814-F542-8FA3-4F3239B3931B}" srcId="{6A4F6315-90A7-E64B-9F18-140A2A9AA1D2}" destId="{E18B2D44-260B-7A4C-A491-3C05F152275A}" srcOrd="1" destOrd="0" parTransId="{1E26949A-671E-5B46-A5F4-B1E4335C7DE6}" sibTransId="{15E6FFB2-608D-3E48-A81F-F33E009BCF7D}"/>
    <dgm:cxn modelId="{E8D322D1-C111-4F47-90A1-1BE4E4C07A99}" type="presOf" srcId="{CB3E9165-89C6-0148-BC0A-A1B4D771FE07}" destId="{381846AA-17A2-E641-ADDF-D742AC1EBCF1}" srcOrd="0" destOrd="0" presId="urn:microsoft.com/office/officeart/2005/8/layout/orgChart1"/>
    <dgm:cxn modelId="{3E46EAD8-C8B6-8F49-800F-5BC5D6612561}" type="presOf" srcId="{70DCA286-CC8D-2B47-9719-267085B98BB7}" destId="{802E14EC-FFFD-4143-90C2-5E5ED6AA3921}" srcOrd="0" destOrd="0" presId="urn:microsoft.com/office/officeart/2005/8/layout/orgChart1"/>
    <dgm:cxn modelId="{551CECD9-D388-234D-8B18-C4CCB837808F}" srcId="{08927C7F-160C-B141-A41A-C8F61409F67B}" destId="{EB4D78A6-1A2D-874F-9399-D382CA75BDA8}" srcOrd="3" destOrd="0" parTransId="{8DA3CAF5-DC83-2A4E-A035-B733A58225D7}" sibTransId="{4FE775D3-E418-AB4A-BEDB-F2A5E6A98806}"/>
    <dgm:cxn modelId="{458955DA-9369-FF41-886E-A63DBF1B722C}" type="presOf" srcId="{6A4F6315-90A7-E64B-9F18-140A2A9AA1D2}" destId="{0AB7F6F0-1DE6-4F48-93ED-7991247E761B}" srcOrd="1" destOrd="0" presId="urn:microsoft.com/office/officeart/2005/8/layout/orgChart1"/>
    <dgm:cxn modelId="{2076E2DC-0507-6D48-8453-5ADC6547D361}" type="presOf" srcId="{C2E959BB-7E43-DC43-8248-E12979BCC5AA}" destId="{C079A03B-D170-F744-BA44-623B0CBD8D5A}" srcOrd="1" destOrd="0" presId="urn:microsoft.com/office/officeart/2005/8/layout/orgChart1"/>
    <dgm:cxn modelId="{8E9542DD-B80D-6B43-98F9-AF5B34A9FB33}" srcId="{FF9BC5DE-A932-3848-9817-AFC1DE6A8DEA}" destId="{89787775-8E72-6843-B35B-74024C2234FF}" srcOrd="1" destOrd="0" parTransId="{9B40876A-4900-3247-84D3-11525428A8D0}" sibTransId="{F18C3D04-4413-3F41-8473-B6EF5FE3BE67}"/>
    <dgm:cxn modelId="{7F9B38E1-8163-BF45-8C9B-967668F8F5C4}" type="presOf" srcId="{75236995-2018-C34D-B6A6-0D47462BCF76}" destId="{AA7235CD-8E4A-0247-91E2-D55A2B1C59D8}" srcOrd="0" destOrd="0" presId="urn:microsoft.com/office/officeart/2005/8/layout/orgChart1"/>
    <dgm:cxn modelId="{F12AA3E4-5FDF-0B4F-8333-F0C9F5CF0139}" type="presOf" srcId="{DE269A2A-5EF0-E442-8DC9-4817A466AC82}" destId="{DCF29277-3D39-A144-91CB-E4945E2149CC}" srcOrd="0" destOrd="0" presId="urn:microsoft.com/office/officeart/2005/8/layout/orgChart1"/>
    <dgm:cxn modelId="{C1ABE0E4-3B7E-AF41-BFD8-11848A9FAD61}" type="presOf" srcId="{79020A04-D953-3746-BF7F-7EE579A4997C}" destId="{8D47E4E4-AECD-FC48-BF9A-4B4EC950EE33}" srcOrd="0" destOrd="0" presId="urn:microsoft.com/office/officeart/2005/8/layout/orgChart1"/>
    <dgm:cxn modelId="{250676E5-1DA8-524E-8394-A87B60852BCE}" srcId="{897A0AD3-254C-8944-A698-8BA0440B8AB9}" destId="{8FDCF2E7-CDC5-E645-BFE1-1E1DFB22D147}" srcOrd="2" destOrd="0" parTransId="{4B26205A-10F5-B64F-B275-B1B89A62D627}" sibTransId="{70514658-655B-074A-ADF3-556612B4A72E}"/>
    <dgm:cxn modelId="{05BC18E7-B40F-2540-8E18-2666569EBAE0}" type="presOf" srcId="{E2BBA019-67B7-E440-AAB8-B22CB7EA96A2}" destId="{C2C7BBD7-29AA-CB4C-8093-EC5CFDD55A86}" srcOrd="1" destOrd="0" presId="urn:microsoft.com/office/officeart/2005/8/layout/orgChart1"/>
    <dgm:cxn modelId="{C854CBE8-70AD-9D4F-8D0A-B4DC482B73FF}" type="presOf" srcId="{36CA48DD-6A4A-B34D-9655-CA53A4C1A90B}" destId="{A03C97CB-0AD0-4844-BE37-B6DF3A87A4A7}" srcOrd="0" destOrd="0" presId="urn:microsoft.com/office/officeart/2005/8/layout/orgChart1"/>
    <dgm:cxn modelId="{43C78EEB-A649-6F40-8D42-B7FACD399500}" type="presOf" srcId="{28FA7423-6FBA-3643-BDC8-76A0F6EDFF68}" destId="{7C4526E9-CF92-DA47-A1BC-6CBC29BF010B}" srcOrd="1" destOrd="0" presId="urn:microsoft.com/office/officeart/2005/8/layout/orgChart1"/>
    <dgm:cxn modelId="{F397C2EB-A15F-6A4B-B28C-2115D57D7976}" type="presOf" srcId="{E81A2A4D-3116-3F4F-B625-F1D3AF4C2C6E}" destId="{6CEC35B3-A1B5-9E4A-886F-21335144CB44}" srcOrd="0" destOrd="0" presId="urn:microsoft.com/office/officeart/2005/8/layout/orgChart1"/>
    <dgm:cxn modelId="{820076EC-2423-2E46-8B0D-A4557F1886B7}" type="presOf" srcId="{E2FB5B7E-8D9A-F24A-9D10-98481E1C2588}" destId="{8A84FD34-BE7F-D548-BC41-2249B5253CB9}" srcOrd="1" destOrd="0" presId="urn:microsoft.com/office/officeart/2005/8/layout/orgChart1"/>
    <dgm:cxn modelId="{7C7C94ED-8A37-864F-ADEE-50B0E549820B}" type="presOf" srcId="{7F201E44-7E0D-E24D-B578-CF822FA3EE0C}" destId="{68D47CF4-3044-A546-ADF4-43E5331461C5}" srcOrd="0" destOrd="0" presId="urn:microsoft.com/office/officeart/2005/8/layout/orgChart1"/>
    <dgm:cxn modelId="{A398BEEE-0C78-B24A-BA71-6DC4DA99CC26}" srcId="{215395B2-8C39-0B4F-85E5-01D3A1D149FD}" destId="{02F0B2D6-E19B-D74E-A2B6-E94EE510157A}" srcOrd="2" destOrd="0" parTransId="{01FF30D1-35A5-7244-887C-7C01EC1661A0}" sibTransId="{2F8369EC-0A6F-9A41-B914-87647BE1C583}"/>
    <dgm:cxn modelId="{83A7ADF1-B6B5-F14B-AE5F-E989B3204C1D}" type="presOf" srcId="{CDB000ED-02F2-C344-9F96-DD82200A6903}" destId="{BFF83CC3-AF5B-FA46-8524-975CD0D25068}" srcOrd="1" destOrd="0" presId="urn:microsoft.com/office/officeart/2005/8/layout/orgChart1"/>
    <dgm:cxn modelId="{2B6109F4-F684-DE43-9172-7E315BD39BBA}" type="presOf" srcId="{D93EFF43-14BA-8243-AB61-38EA41551B29}" destId="{3D2E982A-FED6-1847-89B9-6FC6FB4BD544}" srcOrd="0" destOrd="0" presId="urn:microsoft.com/office/officeart/2005/8/layout/orgChart1"/>
    <dgm:cxn modelId="{748523F4-DCBE-1A40-B474-58BF2A67C775}" srcId="{E81A2A4D-3116-3F4F-B625-F1D3AF4C2C6E}" destId="{6A4F6315-90A7-E64B-9F18-140A2A9AA1D2}" srcOrd="1" destOrd="0" parTransId="{604B37A3-1E44-A949-B3A2-0CC39591501E}" sibTransId="{045273B2-06A6-5C48-9FA2-6491924492BC}"/>
    <dgm:cxn modelId="{158EBCF4-8B72-DA43-804B-B4FDD1A6D17F}" srcId="{FF9BC5DE-A932-3848-9817-AFC1DE6A8DEA}" destId="{CDB000ED-02F2-C344-9F96-DD82200A6903}" srcOrd="3" destOrd="0" parTransId="{D1B08CB3-FCAB-584F-9ADD-587B8A355A4C}" sibTransId="{CDCE919F-D50A-5840-974C-2DD15392E957}"/>
    <dgm:cxn modelId="{292F75F7-E170-714D-A0CC-3542EE0AA59D}" srcId="{215395B2-8C39-0B4F-85E5-01D3A1D149FD}" destId="{861E66A6-37BE-294B-8073-827539C6A0AB}" srcOrd="3" destOrd="0" parTransId="{DE269A2A-5EF0-E442-8DC9-4817A466AC82}" sibTransId="{51C6DFD0-0D59-6742-92F4-B88C7B3A3076}"/>
    <dgm:cxn modelId="{3D89EDF8-D9F4-624A-A995-7E107D498B2C}" type="presOf" srcId="{C7D2DC59-0C65-5742-9039-2601B17A45DC}" destId="{674A58EB-8FA1-FB48-9EED-B348524B842E}" srcOrd="0" destOrd="0" presId="urn:microsoft.com/office/officeart/2005/8/layout/orgChart1"/>
    <dgm:cxn modelId="{8E632FF9-4BE7-B647-B2D9-3F125F7369FB}" srcId="{897A0AD3-254C-8944-A698-8BA0440B8AB9}" destId="{350E7B87-450A-9C41-B689-9FC0342E84DA}" srcOrd="1" destOrd="0" parTransId="{3AF4CFA4-C490-5442-AD2C-2D8EBB3885A0}" sibTransId="{165920EE-4DF0-6542-95A7-8331BECC7212}"/>
    <dgm:cxn modelId="{945A16FA-C473-7846-ABF1-47147E025B35}" type="presOf" srcId="{29AB83E0-B8BD-4A43-B571-F3E8D3412E51}" destId="{5ED1C65E-D4AA-A84C-ABB7-221BE1AEBA0A}" srcOrd="0" destOrd="0" presId="urn:microsoft.com/office/officeart/2005/8/layout/orgChart1"/>
    <dgm:cxn modelId="{D4C659FB-0CB2-044D-AE40-AC07AAAC0F4A}" type="presOf" srcId="{8FDCF2E7-CDC5-E645-BFE1-1E1DFB22D147}" destId="{29BFDD83-8E69-894E-A782-25CFCBB20B96}" srcOrd="1" destOrd="0" presId="urn:microsoft.com/office/officeart/2005/8/layout/orgChart1"/>
    <dgm:cxn modelId="{228C97FB-BD7C-DA4F-B416-2E6A948FB433}" type="presOf" srcId="{D1B08CB3-FCAB-584F-9ADD-587B8A355A4C}" destId="{47699AF1-FB5D-A842-890A-C169374DB313}" srcOrd="0" destOrd="0" presId="urn:microsoft.com/office/officeart/2005/8/layout/orgChart1"/>
    <dgm:cxn modelId="{78B9D6FC-1F31-1440-9E4A-149CDE2B044D}" type="presOf" srcId="{350E7B87-450A-9C41-B689-9FC0342E84DA}" destId="{0A2F1BBF-E9BA-4949-B34A-E13C448358B4}" srcOrd="0" destOrd="0" presId="urn:microsoft.com/office/officeart/2005/8/layout/orgChart1"/>
    <dgm:cxn modelId="{D19F30FE-98E7-C747-A121-52619AF1DF0E}" type="presOf" srcId="{8FDCF2E7-CDC5-E645-BFE1-1E1DFB22D147}" destId="{33B7455C-ABFC-9443-A95F-AC85F1A11370}" srcOrd="0" destOrd="0" presId="urn:microsoft.com/office/officeart/2005/8/layout/orgChart1"/>
    <dgm:cxn modelId="{2F3651FE-19A5-C54B-86D6-5E5DE0502166}" type="presOf" srcId="{8421E9E7-4F3A-C941-9986-0C192B9CAE61}" destId="{7F1400C8-E4B0-744B-B4F4-AFB8E40389B3}" srcOrd="1" destOrd="0" presId="urn:microsoft.com/office/officeart/2005/8/layout/orgChart1"/>
    <dgm:cxn modelId="{B0DF7104-0E4D-0F40-818C-0086302D534C}" type="presParOf" srcId="{A7E17FE7-0C79-4C4C-8826-0E3F782F04E9}" destId="{955AFE3F-145E-744F-8B37-61DF00CBD055}" srcOrd="0" destOrd="0" presId="urn:microsoft.com/office/officeart/2005/8/layout/orgChart1"/>
    <dgm:cxn modelId="{E69F397E-3DCA-744B-9483-C50F35CB01BF}" type="presParOf" srcId="{955AFE3F-145E-744F-8B37-61DF00CBD055}" destId="{15A1C033-45AF-3A41-B072-843D971816E3}" srcOrd="0" destOrd="0" presId="urn:microsoft.com/office/officeart/2005/8/layout/orgChart1"/>
    <dgm:cxn modelId="{8452A7E2-FE81-6F48-B907-846C4C7E6853}" type="presParOf" srcId="{15A1C033-45AF-3A41-B072-843D971816E3}" destId="{5ED1C65E-D4AA-A84C-ABB7-221BE1AEBA0A}" srcOrd="0" destOrd="0" presId="urn:microsoft.com/office/officeart/2005/8/layout/orgChart1"/>
    <dgm:cxn modelId="{44DF966F-93EE-7740-B16E-D57B0302F4E4}" type="presParOf" srcId="{15A1C033-45AF-3A41-B072-843D971816E3}" destId="{30B7205E-254A-E44E-9B13-068A3E39672A}" srcOrd="1" destOrd="0" presId="urn:microsoft.com/office/officeart/2005/8/layout/orgChart1"/>
    <dgm:cxn modelId="{0B7E1D54-8041-FC4B-806B-67B85BEFBEF4}" type="presParOf" srcId="{955AFE3F-145E-744F-8B37-61DF00CBD055}" destId="{A6D06A91-C335-684B-B032-9688CA9D7556}" srcOrd="1" destOrd="0" presId="urn:microsoft.com/office/officeart/2005/8/layout/orgChart1"/>
    <dgm:cxn modelId="{1CB7E15B-523F-4342-8D3D-856CEC4C7F83}" type="presParOf" srcId="{955AFE3F-145E-744F-8B37-61DF00CBD055}" destId="{0EFA456A-BA22-BA43-9D34-5BD7649377DF}" srcOrd="2" destOrd="0" presId="urn:microsoft.com/office/officeart/2005/8/layout/orgChart1"/>
    <dgm:cxn modelId="{B16E1438-DAA9-8A45-8014-765C39AFE88A}" type="presParOf" srcId="{A7E17FE7-0C79-4C4C-8826-0E3F782F04E9}" destId="{0EF6F7C6-2419-AB45-9896-2407EE80B48A}" srcOrd="1" destOrd="0" presId="urn:microsoft.com/office/officeart/2005/8/layout/orgChart1"/>
    <dgm:cxn modelId="{580E5005-8282-8141-BE1E-58E33EC275F8}" type="presParOf" srcId="{0EF6F7C6-2419-AB45-9896-2407EE80B48A}" destId="{6D339281-CC95-CF44-B09E-71C5454CE123}" srcOrd="0" destOrd="0" presId="urn:microsoft.com/office/officeart/2005/8/layout/orgChart1"/>
    <dgm:cxn modelId="{939DC6BB-FE24-B04D-8548-9CF4B44F5420}" type="presParOf" srcId="{6D339281-CC95-CF44-B09E-71C5454CE123}" destId="{381846AA-17A2-E641-ADDF-D742AC1EBCF1}" srcOrd="0" destOrd="0" presId="urn:microsoft.com/office/officeart/2005/8/layout/orgChart1"/>
    <dgm:cxn modelId="{D065307E-AA20-3347-BFAA-87A36ACC3E11}" type="presParOf" srcId="{6D339281-CC95-CF44-B09E-71C5454CE123}" destId="{2B7A0B02-DF52-2F40-9D6E-CBB92D4178A2}" srcOrd="1" destOrd="0" presId="urn:microsoft.com/office/officeart/2005/8/layout/orgChart1"/>
    <dgm:cxn modelId="{E19650AC-B419-F741-B9F3-64DFFEB75A5A}" type="presParOf" srcId="{0EF6F7C6-2419-AB45-9896-2407EE80B48A}" destId="{3946CB06-8F1F-B14A-9249-77CD6B5142E4}" srcOrd="1" destOrd="0" presId="urn:microsoft.com/office/officeart/2005/8/layout/orgChart1"/>
    <dgm:cxn modelId="{D2ED6276-9B03-8546-A99B-732505C4B7F2}" type="presParOf" srcId="{0EF6F7C6-2419-AB45-9896-2407EE80B48A}" destId="{4FF2582E-D82E-8C49-9B51-38A44E9DC0F0}" srcOrd="2" destOrd="0" presId="urn:microsoft.com/office/officeart/2005/8/layout/orgChart1"/>
    <dgm:cxn modelId="{1FF49583-7A54-AC46-AAB0-E891268EA313}" type="presParOf" srcId="{A7E17FE7-0C79-4C4C-8826-0E3F782F04E9}" destId="{54278AF8-0B95-AB45-B691-5FECC38803E1}" srcOrd="2" destOrd="0" presId="urn:microsoft.com/office/officeart/2005/8/layout/orgChart1"/>
    <dgm:cxn modelId="{ADECA490-3636-B742-9082-C288E526BD22}" type="presParOf" srcId="{54278AF8-0B95-AB45-B691-5FECC38803E1}" destId="{570B2D9C-BD74-1A41-B008-424E371BDA49}" srcOrd="0" destOrd="0" presId="urn:microsoft.com/office/officeart/2005/8/layout/orgChart1"/>
    <dgm:cxn modelId="{72EE72A9-2535-BB49-BE3A-4F766D5CE6F9}" type="presParOf" srcId="{570B2D9C-BD74-1A41-B008-424E371BDA49}" destId="{1BC53C94-7C30-384F-A09B-8287A2E2F405}" srcOrd="0" destOrd="0" presId="urn:microsoft.com/office/officeart/2005/8/layout/orgChart1"/>
    <dgm:cxn modelId="{BF911E08-92DE-264C-8A27-8FF2C9F7F809}" type="presParOf" srcId="{570B2D9C-BD74-1A41-B008-424E371BDA49}" destId="{499B7976-599E-A641-AD7A-E56512FFCA33}" srcOrd="1" destOrd="0" presId="urn:microsoft.com/office/officeart/2005/8/layout/orgChart1"/>
    <dgm:cxn modelId="{1113EA48-DD8A-3B47-84F1-D240BEDEB306}" type="presParOf" srcId="{54278AF8-0B95-AB45-B691-5FECC38803E1}" destId="{331C3CA1-61E1-8B44-AAC1-FBE86609BA62}" srcOrd="1" destOrd="0" presId="urn:microsoft.com/office/officeart/2005/8/layout/orgChart1"/>
    <dgm:cxn modelId="{0408F589-FC29-1C40-87B6-8EDD3CBDB2A6}" type="presParOf" srcId="{54278AF8-0B95-AB45-B691-5FECC38803E1}" destId="{FB04A788-FC58-0B4C-937C-188907C54DE6}" srcOrd="2" destOrd="0" presId="urn:microsoft.com/office/officeart/2005/8/layout/orgChart1"/>
    <dgm:cxn modelId="{59EA2B2E-51A0-6F48-BD90-43A6C07C780F}" type="presParOf" srcId="{A7E17FE7-0C79-4C4C-8826-0E3F782F04E9}" destId="{A8AACF5F-1676-8E46-BA98-5D1555782894}" srcOrd="3" destOrd="0" presId="urn:microsoft.com/office/officeart/2005/8/layout/orgChart1"/>
    <dgm:cxn modelId="{268F17BD-6EDC-D64F-B8D1-73B3AF894B32}" type="presParOf" srcId="{A8AACF5F-1676-8E46-BA98-5D1555782894}" destId="{1C4F9B48-B530-504A-9B8D-FEDA45E2B508}" srcOrd="0" destOrd="0" presId="urn:microsoft.com/office/officeart/2005/8/layout/orgChart1"/>
    <dgm:cxn modelId="{CB2C9051-358D-E74A-AE6F-1E20DE76B722}" type="presParOf" srcId="{1C4F9B48-B530-504A-9B8D-FEDA45E2B508}" destId="{01DD2DCE-4514-0644-AE75-9C03D630580A}" srcOrd="0" destOrd="0" presId="urn:microsoft.com/office/officeart/2005/8/layout/orgChart1"/>
    <dgm:cxn modelId="{24A0DC0A-721C-0E40-B734-5DBBF4AAE86E}" type="presParOf" srcId="{1C4F9B48-B530-504A-9B8D-FEDA45E2B508}" destId="{BE1BE581-29A8-1D45-8276-A03AB4D67E38}" srcOrd="1" destOrd="0" presId="urn:microsoft.com/office/officeart/2005/8/layout/orgChart1"/>
    <dgm:cxn modelId="{0DD1A208-B702-374C-9DE8-8915219E5FEA}" type="presParOf" srcId="{A8AACF5F-1676-8E46-BA98-5D1555782894}" destId="{CCF9926A-4EAF-CB40-97BB-EC33B020880C}" srcOrd="1" destOrd="0" presId="urn:microsoft.com/office/officeart/2005/8/layout/orgChart1"/>
    <dgm:cxn modelId="{9A34988B-FE7A-FD43-84C8-3AD60FBA565C}" type="presParOf" srcId="{CCF9926A-4EAF-CB40-97BB-EC33B020880C}" destId="{94CD78CF-D75B-C742-B43B-2B364F9BA806}" srcOrd="0" destOrd="0" presId="urn:microsoft.com/office/officeart/2005/8/layout/orgChart1"/>
    <dgm:cxn modelId="{8050E361-82BA-4840-A93C-74F22DBD2F30}" type="presParOf" srcId="{CCF9926A-4EAF-CB40-97BB-EC33B020880C}" destId="{3B36EE6C-EC9E-0740-8132-F9329892500A}" srcOrd="1" destOrd="0" presId="urn:microsoft.com/office/officeart/2005/8/layout/orgChart1"/>
    <dgm:cxn modelId="{40A72C3F-03AC-8E4C-8B93-F89D29AB4A54}" type="presParOf" srcId="{3B36EE6C-EC9E-0740-8132-F9329892500A}" destId="{C102A7CD-5607-DB46-8E35-EE18F09A47F2}" srcOrd="0" destOrd="0" presId="urn:microsoft.com/office/officeart/2005/8/layout/orgChart1"/>
    <dgm:cxn modelId="{B1EDE188-FB00-4242-A671-80FFFCEEA758}" type="presParOf" srcId="{C102A7CD-5607-DB46-8E35-EE18F09A47F2}" destId="{7355B1A6-CCFD-4A4F-986E-3241D13820C3}" srcOrd="0" destOrd="0" presId="urn:microsoft.com/office/officeart/2005/8/layout/orgChart1"/>
    <dgm:cxn modelId="{7E377E47-7244-4F44-B34D-D8458B90F60E}" type="presParOf" srcId="{C102A7CD-5607-DB46-8E35-EE18F09A47F2}" destId="{5A04367B-A942-6849-B71A-FE43ACDE5201}" srcOrd="1" destOrd="0" presId="urn:microsoft.com/office/officeart/2005/8/layout/orgChart1"/>
    <dgm:cxn modelId="{A1DB07B4-3FF8-BC47-BE63-81A400FC061B}" type="presParOf" srcId="{3B36EE6C-EC9E-0740-8132-F9329892500A}" destId="{70657374-3A35-0344-8006-57D8411FD886}" srcOrd="1" destOrd="0" presId="urn:microsoft.com/office/officeart/2005/8/layout/orgChart1"/>
    <dgm:cxn modelId="{3D8612F0-BF32-4346-8366-29130FC7D458}" type="presParOf" srcId="{70657374-3A35-0344-8006-57D8411FD886}" destId="{638DF4BF-9D7F-094B-999B-08DD1A804F15}" srcOrd="0" destOrd="0" presId="urn:microsoft.com/office/officeart/2005/8/layout/orgChart1"/>
    <dgm:cxn modelId="{1D38EAE1-E062-564B-B562-1AE179FC725A}" type="presParOf" srcId="{70657374-3A35-0344-8006-57D8411FD886}" destId="{94BDFF22-D6CD-0142-9008-DA03E931EC04}" srcOrd="1" destOrd="0" presId="urn:microsoft.com/office/officeart/2005/8/layout/orgChart1"/>
    <dgm:cxn modelId="{60E8155E-320F-2B48-A6DF-B7715BFBF11D}" type="presParOf" srcId="{94BDFF22-D6CD-0142-9008-DA03E931EC04}" destId="{97434C90-FFFA-8F47-84F1-9D4818E6E063}" srcOrd="0" destOrd="0" presId="urn:microsoft.com/office/officeart/2005/8/layout/orgChart1"/>
    <dgm:cxn modelId="{2E311A66-83B2-364F-BA63-DD30CE237338}" type="presParOf" srcId="{97434C90-FFFA-8F47-84F1-9D4818E6E063}" destId="{1367D03C-857A-1B4D-A84C-5DD7021EED9E}" srcOrd="0" destOrd="0" presId="urn:microsoft.com/office/officeart/2005/8/layout/orgChart1"/>
    <dgm:cxn modelId="{087E2236-406B-064B-A799-170CFE83CBC0}" type="presParOf" srcId="{97434C90-FFFA-8F47-84F1-9D4818E6E063}" destId="{36F1B662-47C5-1740-98D5-3151A6859599}" srcOrd="1" destOrd="0" presId="urn:microsoft.com/office/officeart/2005/8/layout/orgChart1"/>
    <dgm:cxn modelId="{F0EDED2F-BF00-DF44-878D-6947D60DFB57}" type="presParOf" srcId="{94BDFF22-D6CD-0142-9008-DA03E931EC04}" destId="{95183C01-F7A9-BE4B-ABD3-FCCCA4CA9349}" srcOrd="1" destOrd="0" presId="urn:microsoft.com/office/officeart/2005/8/layout/orgChart1"/>
    <dgm:cxn modelId="{8ED7DC21-DA2A-9C44-9576-820A64B9321D}" type="presParOf" srcId="{95183C01-F7A9-BE4B-ABD3-FCCCA4CA9349}" destId="{674A58EB-8FA1-FB48-9EED-B348524B842E}" srcOrd="0" destOrd="0" presId="urn:microsoft.com/office/officeart/2005/8/layout/orgChart1"/>
    <dgm:cxn modelId="{56AE5853-11D1-DA49-8AC1-CA537A2F7C67}" type="presParOf" srcId="{95183C01-F7A9-BE4B-ABD3-FCCCA4CA9349}" destId="{D9BCA7F6-2581-604E-B1B9-8775DFBDC053}" srcOrd="1" destOrd="0" presId="urn:microsoft.com/office/officeart/2005/8/layout/orgChart1"/>
    <dgm:cxn modelId="{35F252B3-202D-D841-8BDE-415688A3BC8A}" type="presParOf" srcId="{D9BCA7F6-2581-604E-B1B9-8775DFBDC053}" destId="{BAC18914-B674-2449-8410-6AA89510BD48}" srcOrd="0" destOrd="0" presId="urn:microsoft.com/office/officeart/2005/8/layout/orgChart1"/>
    <dgm:cxn modelId="{7D000E49-7577-D949-A17D-C6ED25238782}" type="presParOf" srcId="{BAC18914-B674-2449-8410-6AA89510BD48}" destId="{5A42AE2E-CBF2-3245-865D-B79836F51E58}" srcOrd="0" destOrd="0" presId="urn:microsoft.com/office/officeart/2005/8/layout/orgChart1"/>
    <dgm:cxn modelId="{9C4D5A71-B0D4-C844-A414-0EB8FE458F34}" type="presParOf" srcId="{BAC18914-B674-2449-8410-6AA89510BD48}" destId="{1DD30B24-BB6D-4745-8563-8D59E6A89C13}" srcOrd="1" destOrd="0" presId="urn:microsoft.com/office/officeart/2005/8/layout/orgChart1"/>
    <dgm:cxn modelId="{D50FFB83-B1C4-6B44-8396-48A907F477DE}" type="presParOf" srcId="{D9BCA7F6-2581-604E-B1B9-8775DFBDC053}" destId="{E1523C6F-C355-9F48-B9F2-A4D037375E00}" srcOrd="1" destOrd="0" presId="urn:microsoft.com/office/officeart/2005/8/layout/orgChart1"/>
    <dgm:cxn modelId="{3D3EEFB0-5635-8044-9B28-64CE4BE6B9E2}" type="presParOf" srcId="{D9BCA7F6-2581-604E-B1B9-8775DFBDC053}" destId="{69A294D1-94A5-884C-9BAA-A36707A9D37B}" srcOrd="2" destOrd="0" presId="urn:microsoft.com/office/officeart/2005/8/layout/orgChart1"/>
    <dgm:cxn modelId="{6F3F8F81-E7C4-5B47-A1DD-5186CDBB0D21}" type="presParOf" srcId="{95183C01-F7A9-BE4B-ABD3-FCCCA4CA9349}" destId="{93D35398-B317-1B45-A133-BB1FC7EF069C}" srcOrd="2" destOrd="0" presId="urn:microsoft.com/office/officeart/2005/8/layout/orgChart1"/>
    <dgm:cxn modelId="{3DDC0C89-2B44-2242-A425-D22DB68C78AA}" type="presParOf" srcId="{95183C01-F7A9-BE4B-ABD3-FCCCA4CA9349}" destId="{424259A1-C560-4942-A7E0-2BCD40AB15A5}" srcOrd="3" destOrd="0" presId="urn:microsoft.com/office/officeart/2005/8/layout/orgChart1"/>
    <dgm:cxn modelId="{92A8E9AB-6981-154F-A1FA-8A8054B1470F}" type="presParOf" srcId="{424259A1-C560-4942-A7E0-2BCD40AB15A5}" destId="{7A4BFB42-956E-0441-8A94-8E5860575C88}" srcOrd="0" destOrd="0" presId="urn:microsoft.com/office/officeart/2005/8/layout/orgChart1"/>
    <dgm:cxn modelId="{CDF661C7-14AE-EE44-A1AE-4147294DB837}" type="presParOf" srcId="{7A4BFB42-956E-0441-8A94-8E5860575C88}" destId="{0A2F1BBF-E9BA-4949-B34A-E13C448358B4}" srcOrd="0" destOrd="0" presId="urn:microsoft.com/office/officeart/2005/8/layout/orgChart1"/>
    <dgm:cxn modelId="{D6BD9B3B-F602-6742-90D6-D9EB4CA5BFE4}" type="presParOf" srcId="{7A4BFB42-956E-0441-8A94-8E5860575C88}" destId="{5C7F4E9C-C472-8740-A238-5618519B7DB6}" srcOrd="1" destOrd="0" presId="urn:microsoft.com/office/officeart/2005/8/layout/orgChart1"/>
    <dgm:cxn modelId="{0344FA1D-84F4-8745-8A2A-8418FA062194}" type="presParOf" srcId="{424259A1-C560-4942-A7E0-2BCD40AB15A5}" destId="{2C586BB8-D0AB-A945-A95C-E9FCFB6FDCB3}" srcOrd="1" destOrd="0" presId="urn:microsoft.com/office/officeart/2005/8/layout/orgChart1"/>
    <dgm:cxn modelId="{37FC47EF-22EA-634E-9A85-57B8ACDB3EC4}" type="presParOf" srcId="{424259A1-C560-4942-A7E0-2BCD40AB15A5}" destId="{57DC360B-FEE3-7F4A-AD30-C25262A7C910}" srcOrd="2" destOrd="0" presId="urn:microsoft.com/office/officeart/2005/8/layout/orgChart1"/>
    <dgm:cxn modelId="{2169A0B2-A5C5-684C-8811-1066A375EBD7}" type="presParOf" srcId="{95183C01-F7A9-BE4B-ABD3-FCCCA4CA9349}" destId="{38D0D8C5-0DD9-444A-B82C-472AB3578F24}" srcOrd="4" destOrd="0" presId="urn:microsoft.com/office/officeart/2005/8/layout/orgChart1"/>
    <dgm:cxn modelId="{8C1B094C-C299-464D-9334-D0E26749C65A}" type="presParOf" srcId="{95183C01-F7A9-BE4B-ABD3-FCCCA4CA9349}" destId="{CF528573-F28F-7E49-9179-033BB7A50E7B}" srcOrd="5" destOrd="0" presId="urn:microsoft.com/office/officeart/2005/8/layout/orgChart1"/>
    <dgm:cxn modelId="{00ADB872-CFB5-324E-B7F8-415D216681D5}" type="presParOf" srcId="{CF528573-F28F-7E49-9179-033BB7A50E7B}" destId="{7C2CF671-E739-F143-B966-FD799A19599D}" srcOrd="0" destOrd="0" presId="urn:microsoft.com/office/officeart/2005/8/layout/orgChart1"/>
    <dgm:cxn modelId="{8695EBD9-6AFC-FD42-A984-6AF55FD5F1F3}" type="presParOf" srcId="{7C2CF671-E739-F143-B966-FD799A19599D}" destId="{33B7455C-ABFC-9443-A95F-AC85F1A11370}" srcOrd="0" destOrd="0" presId="urn:microsoft.com/office/officeart/2005/8/layout/orgChart1"/>
    <dgm:cxn modelId="{52668ADC-DD24-C442-A291-7825D1A80EDC}" type="presParOf" srcId="{7C2CF671-E739-F143-B966-FD799A19599D}" destId="{29BFDD83-8E69-894E-A782-25CFCBB20B96}" srcOrd="1" destOrd="0" presId="urn:microsoft.com/office/officeart/2005/8/layout/orgChart1"/>
    <dgm:cxn modelId="{A10051C2-D018-8C43-96C6-BCB0E08FCA51}" type="presParOf" srcId="{CF528573-F28F-7E49-9179-033BB7A50E7B}" destId="{E2454F04-ACA2-0542-839A-6A94217D92F6}" srcOrd="1" destOrd="0" presId="urn:microsoft.com/office/officeart/2005/8/layout/orgChart1"/>
    <dgm:cxn modelId="{65721718-678B-F147-87CC-AC09FC7F69B7}" type="presParOf" srcId="{CF528573-F28F-7E49-9179-033BB7A50E7B}" destId="{98D909B5-1B88-8541-9353-C63E1FBA5543}" srcOrd="2" destOrd="0" presId="urn:microsoft.com/office/officeart/2005/8/layout/orgChart1"/>
    <dgm:cxn modelId="{F9482175-79D1-A347-B664-536040E48E17}" type="presParOf" srcId="{95183C01-F7A9-BE4B-ABD3-FCCCA4CA9349}" destId="{E423FE8F-9465-4D4E-AF36-7882303932B3}" srcOrd="6" destOrd="0" presId="urn:microsoft.com/office/officeart/2005/8/layout/orgChart1"/>
    <dgm:cxn modelId="{E69A8A23-B547-0046-9F5E-F866AE3FC5CA}" type="presParOf" srcId="{95183C01-F7A9-BE4B-ABD3-FCCCA4CA9349}" destId="{F90B8C50-4CF8-4C4F-85BC-0FB2E6FCDD6D}" srcOrd="7" destOrd="0" presId="urn:microsoft.com/office/officeart/2005/8/layout/orgChart1"/>
    <dgm:cxn modelId="{A1FDCBCF-A71B-8143-B01F-28C4EFEB0BC7}" type="presParOf" srcId="{F90B8C50-4CF8-4C4F-85BC-0FB2E6FCDD6D}" destId="{23136752-54A4-3A44-BE73-3AE1BA1C1DEB}" srcOrd="0" destOrd="0" presId="urn:microsoft.com/office/officeart/2005/8/layout/orgChart1"/>
    <dgm:cxn modelId="{108645AD-178C-E941-A050-10FAD09192B7}" type="presParOf" srcId="{23136752-54A4-3A44-BE73-3AE1BA1C1DEB}" destId="{F47FC627-DBFD-4E44-99FD-8DC32A2F1F43}" srcOrd="0" destOrd="0" presId="urn:microsoft.com/office/officeart/2005/8/layout/orgChart1"/>
    <dgm:cxn modelId="{DA774801-EEE5-B743-8D69-80BC7311393F}" type="presParOf" srcId="{23136752-54A4-3A44-BE73-3AE1BA1C1DEB}" destId="{70DC9ACD-A67A-8749-A4C0-55874583396F}" srcOrd="1" destOrd="0" presId="urn:microsoft.com/office/officeart/2005/8/layout/orgChart1"/>
    <dgm:cxn modelId="{3ECFF1BB-0F24-5041-82B2-3D4ADBAECD89}" type="presParOf" srcId="{F90B8C50-4CF8-4C4F-85BC-0FB2E6FCDD6D}" destId="{CF326D2F-D955-6E4D-8AAE-B673DBBE57DC}" srcOrd="1" destOrd="0" presId="urn:microsoft.com/office/officeart/2005/8/layout/orgChart1"/>
    <dgm:cxn modelId="{B8402B32-7A74-C640-B183-052D5FB37AAE}" type="presParOf" srcId="{F90B8C50-4CF8-4C4F-85BC-0FB2E6FCDD6D}" destId="{7C03675C-ACFD-3446-8B1C-E8953EEF7CAD}" srcOrd="2" destOrd="0" presId="urn:microsoft.com/office/officeart/2005/8/layout/orgChart1"/>
    <dgm:cxn modelId="{B69FC19B-B02C-DF46-BBAE-8801B7D94EE4}" type="presParOf" srcId="{94BDFF22-D6CD-0142-9008-DA03E931EC04}" destId="{E7426E30-C679-A24B-B317-4EAA1A6B3A82}" srcOrd="2" destOrd="0" presId="urn:microsoft.com/office/officeart/2005/8/layout/orgChart1"/>
    <dgm:cxn modelId="{B80F7A36-9D15-8A48-B383-7052AA437814}" type="presParOf" srcId="{70657374-3A35-0344-8006-57D8411FD886}" destId="{A35DF592-F18F-514E-8279-47CF19E28F58}" srcOrd="2" destOrd="0" presId="urn:microsoft.com/office/officeart/2005/8/layout/orgChart1"/>
    <dgm:cxn modelId="{828060AC-8523-5247-AB3F-7BC5E0EE87CD}" type="presParOf" srcId="{70657374-3A35-0344-8006-57D8411FD886}" destId="{3F7B7494-A617-4D48-880A-64B00D000201}" srcOrd="3" destOrd="0" presId="urn:microsoft.com/office/officeart/2005/8/layout/orgChart1"/>
    <dgm:cxn modelId="{BDFEC48F-7F3D-4D47-9C4F-3690CAF02CD8}" type="presParOf" srcId="{3F7B7494-A617-4D48-880A-64B00D000201}" destId="{10DC12C9-AC0D-6148-9743-9DF253A696AF}" srcOrd="0" destOrd="0" presId="urn:microsoft.com/office/officeart/2005/8/layout/orgChart1"/>
    <dgm:cxn modelId="{B78333AA-F486-134E-93B7-AA83C5B28539}" type="presParOf" srcId="{10DC12C9-AC0D-6148-9743-9DF253A696AF}" destId="{802E14EC-FFFD-4143-90C2-5E5ED6AA3921}" srcOrd="0" destOrd="0" presId="urn:microsoft.com/office/officeart/2005/8/layout/orgChart1"/>
    <dgm:cxn modelId="{04B21443-6624-0B42-B5A2-3D12B37D10D4}" type="presParOf" srcId="{10DC12C9-AC0D-6148-9743-9DF253A696AF}" destId="{27E9FED5-27CB-BD46-9008-2214298CD059}" srcOrd="1" destOrd="0" presId="urn:microsoft.com/office/officeart/2005/8/layout/orgChart1"/>
    <dgm:cxn modelId="{FA74D402-9494-4042-B7A4-D140B8D0BDB2}" type="presParOf" srcId="{3F7B7494-A617-4D48-880A-64B00D000201}" destId="{B069FD5C-D146-8949-B1E3-1DAF0FDD0A69}" srcOrd="1" destOrd="0" presId="urn:microsoft.com/office/officeart/2005/8/layout/orgChart1"/>
    <dgm:cxn modelId="{C46ADF55-BCF0-4C4A-BF74-73D010EBFE3E}" type="presParOf" srcId="{B069FD5C-D146-8949-B1E3-1DAF0FDD0A69}" destId="{68D47CF4-3044-A546-ADF4-43E5331461C5}" srcOrd="0" destOrd="0" presId="urn:microsoft.com/office/officeart/2005/8/layout/orgChart1"/>
    <dgm:cxn modelId="{111E2AD7-6930-AA46-B004-813FF3F41CE7}" type="presParOf" srcId="{B069FD5C-D146-8949-B1E3-1DAF0FDD0A69}" destId="{F93D12E6-471E-4145-91AB-FF2A2DF13235}" srcOrd="1" destOrd="0" presId="urn:microsoft.com/office/officeart/2005/8/layout/orgChart1"/>
    <dgm:cxn modelId="{DEAEB412-FBBF-B441-83F1-DF50313ECA59}" type="presParOf" srcId="{F93D12E6-471E-4145-91AB-FF2A2DF13235}" destId="{6324E9E5-4631-174A-ADFD-B526276E6183}" srcOrd="0" destOrd="0" presId="urn:microsoft.com/office/officeart/2005/8/layout/orgChart1"/>
    <dgm:cxn modelId="{47A8BCCD-8173-C548-AA6C-0F2AEFB7F561}" type="presParOf" srcId="{6324E9E5-4631-174A-ADFD-B526276E6183}" destId="{4706B580-0284-4C42-93E2-54E992AC728C}" srcOrd="0" destOrd="0" presId="urn:microsoft.com/office/officeart/2005/8/layout/orgChart1"/>
    <dgm:cxn modelId="{6C2C201E-A946-9347-8BED-AF5DA640F2F3}" type="presParOf" srcId="{6324E9E5-4631-174A-ADFD-B526276E6183}" destId="{0E600059-C18C-6A40-AA72-4212F796B828}" srcOrd="1" destOrd="0" presId="urn:microsoft.com/office/officeart/2005/8/layout/orgChart1"/>
    <dgm:cxn modelId="{ABB2DFB6-FA80-B348-BE3F-F29DD333E7A7}" type="presParOf" srcId="{F93D12E6-471E-4145-91AB-FF2A2DF13235}" destId="{580EDD2F-188E-9246-A22E-F767CB1BDDEF}" srcOrd="1" destOrd="0" presId="urn:microsoft.com/office/officeart/2005/8/layout/orgChart1"/>
    <dgm:cxn modelId="{CC0C69D8-2CD7-B847-B744-9A52FB43F1C0}" type="presParOf" srcId="{F93D12E6-471E-4145-91AB-FF2A2DF13235}" destId="{EE59E507-06F9-5C41-9AB5-63405866C552}" srcOrd="2" destOrd="0" presId="urn:microsoft.com/office/officeart/2005/8/layout/orgChart1"/>
    <dgm:cxn modelId="{659222D8-73B6-764C-87A0-F1B17686965B}" type="presParOf" srcId="{B069FD5C-D146-8949-B1E3-1DAF0FDD0A69}" destId="{78AB94B2-2681-3044-9D73-B9B4B567445B}" srcOrd="2" destOrd="0" presId="urn:microsoft.com/office/officeart/2005/8/layout/orgChart1"/>
    <dgm:cxn modelId="{1FB0D7C1-5744-3044-A74F-8930080C70CB}" type="presParOf" srcId="{B069FD5C-D146-8949-B1E3-1DAF0FDD0A69}" destId="{F079AF44-0266-EB47-BE78-9A0D2EE3070D}" srcOrd="3" destOrd="0" presId="urn:microsoft.com/office/officeart/2005/8/layout/orgChart1"/>
    <dgm:cxn modelId="{459D58AC-7771-5848-BCCF-BD10058E1E4F}" type="presParOf" srcId="{F079AF44-0266-EB47-BE78-9A0D2EE3070D}" destId="{879D505E-FCD8-DC47-9D37-198C0D1ABA79}" srcOrd="0" destOrd="0" presId="urn:microsoft.com/office/officeart/2005/8/layout/orgChart1"/>
    <dgm:cxn modelId="{7A80F0EF-9D84-EC4B-B6FE-6E6F4837F865}" type="presParOf" srcId="{879D505E-FCD8-DC47-9D37-198C0D1ABA79}" destId="{04D95863-50A8-7849-884C-5E3443C259B4}" srcOrd="0" destOrd="0" presId="urn:microsoft.com/office/officeart/2005/8/layout/orgChart1"/>
    <dgm:cxn modelId="{7F6429CE-419B-A94C-B56C-E51D8D85849D}" type="presParOf" srcId="{879D505E-FCD8-DC47-9D37-198C0D1ABA79}" destId="{7C4526E9-CF92-DA47-A1BC-6CBC29BF010B}" srcOrd="1" destOrd="0" presId="urn:microsoft.com/office/officeart/2005/8/layout/orgChart1"/>
    <dgm:cxn modelId="{A985A514-B7E2-7D4C-8C3A-5E96E7AAD460}" type="presParOf" srcId="{F079AF44-0266-EB47-BE78-9A0D2EE3070D}" destId="{BFE3C713-9236-184E-872B-03FF624F735F}" srcOrd="1" destOrd="0" presId="urn:microsoft.com/office/officeart/2005/8/layout/orgChart1"/>
    <dgm:cxn modelId="{69CDE020-2EBF-1341-AFB7-6D411ED09FBA}" type="presParOf" srcId="{F079AF44-0266-EB47-BE78-9A0D2EE3070D}" destId="{B737DC1F-D53E-1445-85F3-47F982ACCA59}" srcOrd="2" destOrd="0" presId="urn:microsoft.com/office/officeart/2005/8/layout/orgChart1"/>
    <dgm:cxn modelId="{CB5EACEB-99BD-7443-AC32-546BFE8AC23C}" type="presParOf" srcId="{B069FD5C-D146-8949-B1E3-1DAF0FDD0A69}" destId="{1D7D900E-1979-504F-BD46-5F104B6098C7}" srcOrd="4" destOrd="0" presId="urn:microsoft.com/office/officeart/2005/8/layout/orgChart1"/>
    <dgm:cxn modelId="{2270EFB3-8202-A447-A288-7FF113FB24CA}" type="presParOf" srcId="{B069FD5C-D146-8949-B1E3-1DAF0FDD0A69}" destId="{261598E0-6331-4D43-9BB0-A41A9560D94C}" srcOrd="5" destOrd="0" presId="urn:microsoft.com/office/officeart/2005/8/layout/orgChart1"/>
    <dgm:cxn modelId="{64C6ABE3-8A13-B744-BC53-4FF80E35F436}" type="presParOf" srcId="{261598E0-6331-4D43-9BB0-A41A9560D94C}" destId="{8C9B32FC-6854-3C49-ABE8-DF8934367ECA}" srcOrd="0" destOrd="0" presId="urn:microsoft.com/office/officeart/2005/8/layout/orgChart1"/>
    <dgm:cxn modelId="{6AC4A1CF-9D96-344B-9900-365DA9B9510C}" type="presParOf" srcId="{8C9B32FC-6854-3C49-ABE8-DF8934367ECA}" destId="{9221EB09-8625-D940-BA48-94E796EDA23A}" srcOrd="0" destOrd="0" presId="urn:microsoft.com/office/officeart/2005/8/layout/orgChart1"/>
    <dgm:cxn modelId="{353ED86F-2FEE-1348-ADF5-C39F70BA943A}" type="presParOf" srcId="{8C9B32FC-6854-3C49-ABE8-DF8934367ECA}" destId="{3E146CAB-BF3E-1140-A9F4-0A900B772FE3}" srcOrd="1" destOrd="0" presId="urn:microsoft.com/office/officeart/2005/8/layout/orgChart1"/>
    <dgm:cxn modelId="{DC351168-E685-8249-87E4-BE33C7101CF7}" type="presParOf" srcId="{261598E0-6331-4D43-9BB0-A41A9560D94C}" destId="{5D171B10-50B0-F049-92F7-89B9066EEFF2}" srcOrd="1" destOrd="0" presId="urn:microsoft.com/office/officeart/2005/8/layout/orgChart1"/>
    <dgm:cxn modelId="{655366DC-DD23-F845-8698-C343407BACDA}" type="presParOf" srcId="{261598E0-6331-4D43-9BB0-A41A9560D94C}" destId="{7B7DE8EA-5DC1-9D41-8548-8BFD0321EE3B}" srcOrd="2" destOrd="0" presId="urn:microsoft.com/office/officeart/2005/8/layout/orgChart1"/>
    <dgm:cxn modelId="{99F5A721-3C07-D24C-B2F3-FB051F0B28AC}" type="presParOf" srcId="{B069FD5C-D146-8949-B1E3-1DAF0FDD0A69}" destId="{1ADC49D9-0CC7-4E4B-8EF0-2274CB920D6F}" srcOrd="6" destOrd="0" presId="urn:microsoft.com/office/officeart/2005/8/layout/orgChart1"/>
    <dgm:cxn modelId="{F1E6FE71-4934-1745-8207-AD1F19E23430}" type="presParOf" srcId="{B069FD5C-D146-8949-B1E3-1DAF0FDD0A69}" destId="{F89919A9-F306-A448-BA08-CE324B0643C6}" srcOrd="7" destOrd="0" presId="urn:microsoft.com/office/officeart/2005/8/layout/orgChart1"/>
    <dgm:cxn modelId="{1E86313E-F3F1-8B46-ADF8-815FF8E3940A}" type="presParOf" srcId="{F89919A9-F306-A448-BA08-CE324B0643C6}" destId="{ADCFBB96-0ACC-1A42-9281-69205DB158EF}" srcOrd="0" destOrd="0" presId="urn:microsoft.com/office/officeart/2005/8/layout/orgChart1"/>
    <dgm:cxn modelId="{FE0033D8-0AD6-A242-BC26-E02D713A2F2A}" type="presParOf" srcId="{ADCFBB96-0ACC-1A42-9281-69205DB158EF}" destId="{D0826B22-845C-9449-A2B1-935C15A4971E}" srcOrd="0" destOrd="0" presId="urn:microsoft.com/office/officeart/2005/8/layout/orgChart1"/>
    <dgm:cxn modelId="{6BA816B1-DA7A-194C-A54A-45508A60F77D}" type="presParOf" srcId="{ADCFBB96-0ACC-1A42-9281-69205DB158EF}" destId="{7402ABE2-A385-D34F-87F9-794BAA7CB2C9}" srcOrd="1" destOrd="0" presId="urn:microsoft.com/office/officeart/2005/8/layout/orgChart1"/>
    <dgm:cxn modelId="{AB9E3096-A8E9-4941-9596-C5B6655106D8}" type="presParOf" srcId="{F89919A9-F306-A448-BA08-CE324B0643C6}" destId="{8D8C200D-1378-674C-9C93-07793E947BB5}" srcOrd="1" destOrd="0" presId="urn:microsoft.com/office/officeart/2005/8/layout/orgChart1"/>
    <dgm:cxn modelId="{B2650939-AE22-7642-B7EF-A60B8E7FB7EF}" type="presParOf" srcId="{F89919A9-F306-A448-BA08-CE324B0643C6}" destId="{684DB6B3-47CF-7147-8DA4-77DBB0798FA4}" srcOrd="2" destOrd="0" presId="urn:microsoft.com/office/officeart/2005/8/layout/orgChart1"/>
    <dgm:cxn modelId="{F5A8866C-1EB4-CE49-B5F3-85FC4A5A8707}" type="presParOf" srcId="{3F7B7494-A617-4D48-880A-64B00D000201}" destId="{9E13E717-1F26-574E-AFEF-EA4E8A47FFE2}" srcOrd="2" destOrd="0" presId="urn:microsoft.com/office/officeart/2005/8/layout/orgChart1"/>
    <dgm:cxn modelId="{DED9502C-481F-3145-9FC8-F1C7FA4CA6A4}" type="presParOf" srcId="{3B36EE6C-EC9E-0740-8132-F9329892500A}" destId="{3625CE24-6DEE-024F-B733-200E262731BB}" srcOrd="2" destOrd="0" presId="urn:microsoft.com/office/officeart/2005/8/layout/orgChart1"/>
    <dgm:cxn modelId="{BFEAD98E-5644-A44F-9A9D-3B1EFA7FEE3A}" type="presParOf" srcId="{CCF9926A-4EAF-CB40-97BB-EC33B020880C}" destId="{3ADE79D2-4C96-5E46-A6F4-E3823D2708B7}" srcOrd="2" destOrd="0" presId="urn:microsoft.com/office/officeart/2005/8/layout/orgChart1"/>
    <dgm:cxn modelId="{429D328E-C3A1-CB4D-A98A-8F0C426CE53A}" type="presParOf" srcId="{CCF9926A-4EAF-CB40-97BB-EC33B020880C}" destId="{DDD0BB00-196C-1143-AE76-3522EB7DCFE5}" srcOrd="3" destOrd="0" presId="urn:microsoft.com/office/officeart/2005/8/layout/orgChart1"/>
    <dgm:cxn modelId="{562DF39C-DF6D-B040-BCFA-2B9B29ED0709}" type="presParOf" srcId="{DDD0BB00-196C-1143-AE76-3522EB7DCFE5}" destId="{6EF95C4D-E96A-3244-8F85-5E9B2F6E0431}" srcOrd="0" destOrd="0" presId="urn:microsoft.com/office/officeart/2005/8/layout/orgChart1"/>
    <dgm:cxn modelId="{6E55134E-CC53-1344-A618-FEDBD91B3418}" type="presParOf" srcId="{6EF95C4D-E96A-3244-8F85-5E9B2F6E0431}" destId="{EAD739D4-BA40-8F4A-B818-EE3FCCAE0F59}" srcOrd="0" destOrd="0" presId="urn:microsoft.com/office/officeart/2005/8/layout/orgChart1"/>
    <dgm:cxn modelId="{139A00F4-3931-6445-B930-83289F5C6E7D}" type="presParOf" srcId="{6EF95C4D-E96A-3244-8F85-5E9B2F6E0431}" destId="{707FDAD1-5289-5448-B817-C78078D5CA76}" srcOrd="1" destOrd="0" presId="urn:microsoft.com/office/officeart/2005/8/layout/orgChart1"/>
    <dgm:cxn modelId="{AE135013-AD56-0D44-826C-ED4F84A7BEB6}" type="presParOf" srcId="{DDD0BB00-196C-1143-AE76-3522EB7DCFE5}" destId="{DB8C2BD2-2EDE-8945-A8E8-6B0AB6C24CA8}" srcOrd="1" destOrd="0" presId="urn:microsoft.com/office/officeart/2005/8/layout/orgChart1"/>
    <dgm:cxn modelId="{B4E7C82F-8672-8E49-B99F-BD51CEA17EA4}" type="presParOf" srcId="{DB8C2BD2-2EDE-8945-A8E8-6B0AB6C24CA8}" destId="{E3F8C454-307D-8749-91A3-2A7AE731E7B0}" srcOrd="0" destOrd="0" presId="urn:microsoft.com/office/officeart/2005/8/layout/orgChart1"/>
    <dgm:cxn modelId="{1F1DA26F-F1EC-6F44-9CAB-5E7FF7F858E8}" type="presParOf" srcId="{DB8C2BD2-2EDE-8945-A8E8-6B0AB6C24CA8}" destId="{4DCF3B37-84BD-DB4E-8A1F-75E74E08118C}" srcOrd="1" destOrd="0" presId="urn:microsoft.com/office/officeart/2005/8/layout/orgChart1"/>
    <dgm:cxn modelId="{4A50AF4D-6F43-F548-BCC6-50AB9F512836}" type="presParOf" srcId="{4DCF3B37-84BD-DB4E-8A1F-75E74E08118C}" destId="{1B05229D-6A86-6F40-AAE0-FE35DDC76568}" srcOrd="0" destOrd="0" presId="urn:microsoft.com/office/officeart/2005/8/layout/orgChart1"/>
    <dgm:cxn modelId="{AFDE70EF-70E2-B848-B270-952C1650D9FC}" type="presParOf" srcId="{1B05229D-6A86-6F40-AAE0-FE35DDC76568}" destId="{9D821267-EBC2-A94F-8F30-135DCA8654FC}" srcOrd="0" destOrd="0" presId="urn:microsoft.com/office/officeart/2005/8/layout/orgChart1"/>
    <dgm:cxn modelId="{AF7F1F76-C9A6-D74E-9996-BD5CAFE546D1}" type="presParOf" srcId="{1B05229D-6A86-6F40-AAE0-FE35DDC76568}" destId="{8977F4F6-7D77-FF4F-B0A3-92DF88A03431}" srcOrd="1" destOrd="0" presId="urn:microsoft.com/office/officeart/2005/8/layout/orgChart1"/>
    <dgm:cxn modelId="{C83985DF-9424-304D-A865-BF89F36A8C05}" type="presParOf" srcId="{4DCF3B37-84BD-DB4E-8A1F-75E74E08118C}" destId="{524EC089-AA77-D84E-B8CD-C1B9E7F9022F}" srcOrd="1" destOrd="0" presId="urn:microsoft.com/office/officeart/2005/8/layout/orgChart1"/>
    <dgm:cxn modelId="{A7121728-162B-A242-9069-E9F9E4AD6072}" type="presParOf" srcId="{524EC089-AA77-D84E-B8CD-C1B9E7F9022F}" destId="{58A69CA7-2FF8-2747-8E9E-895DC67E1EAE}" srcOrd="0" destOrd="0" presId="urn:microsoft.com/office/officeart/2005/8/layout/orgChart1"/>
    <dgm:cxn modelId="{803E5323-2887-204F-817A-366B83E1F623}" type="presParOf" srcId="{524EC089-AA77-D84E-B8CD-C1B9E7F9022F}" destId="{9046236A-2D31-0044-BC96-5DA47639B77A}" srcOrd="1" destOrd="0" presId="urn:microsoft.com/office/officeart/2005/8/layout/orgChart1"/>
    <dgm:cxn modelId="{064E5D9A-EDC0-824D-8D9A-8F771CA156F7}" type="presParOf" srcId="{9046236A-2D31-0044-BC96-5DA47639B77A}" destId="{EC54EFD0-3B4B-1E47-BB68-28D3A1E81C2D}" srcOrd="0" destOrd="0" presId="urn:microsoft.com/office/officeart/2005/8/layout/orgChart1"/>
    <dgm:cxn modelId="{DE0DE8B8-FD5F-2346-AF74-21F18E421EAB}" type="presParOf" srcId="{EC54EFD0-3B4B-1E47-BB68-28D3A1E81C2D}" destId="{BEBA7F00-E1A4-0945-A3E7-CDC6BFAA8CB8}" srcOrd="0" destOrd="0" presId="urn:microsoft.com/office/officeart/2005/8/layout/orgChart1"/>
    <dgm:cxn modelId="{CC1A2959-542D-1C4C-8F03-BF01E5F27E0D}" type="presParOf" srcId="{EC54EFD0-3B4B-1E47-BB68-28D3A1E81C2D}" destId="{2DD42DD8-7E22-624F-BDF3-90142661C3BB}" srcOrd="1" destOrd="0" presId="urn:microsoft.com/office/officeart/2005/8/layout/orgChart1"/>
    <dgm:cxn modelId="{6C83ED2F-FEDB-8843-B3F8-318D8480E759}" type="presParOf" srcId="{9046236A-2D31-0044-BC96-5DA47639B77A}" destId="{09500BE2-6A17-2249-B4F1-8C01597B3E49}" srcOrd="1" destOrd="0" presId="urn:microsoft.com/office/officeart/2005/8/layout/orgChart1"/>
    <dgm:cxn modelId="{F146D0EC-E538-D948-A167-E01E39F8ECCF}" type="presParOf" srcId="{9046236A-2D31-0044-BC96-5DA47639B77A}" destId="{25A27992-BD0A-B348-9328-B63B1083A371}" srcOrd="2" destOrd="0" presId="urn:microsoft.com/office/officeart/2005/8/layout/orgChart1"/>
    <dgm:cxn modelId="{7569FF47-DAFB-0249-8DDC-3061E73CBB82}" type="presParOf" srcId="{524EC089-AA77-D84E-B8CD-C1B9E7F9022F}" destId="{5DE65D6A-F2FC-6549-9233-8CA6ECCDA1CB}" srcOrd="2" destOrd="0" presId="urn:microsoft.com/office/officeart/2005/8/layout/orgChart1"/>
    <dgm:cxn modelId="{85210285-C0CD-D04E-B4D4-189CA0B91133}" type="presParOf" srcId="{524EC089-AA77-D84E-B8CD-C1B9E7F9022F}" destId="{04181F30-F903-9442-8E31-D6843DE0A67D}" srcOrd="3" destOrd="0" presId="urn:microsoft.com/office/officeart/2005/8/layout/orgChart1"/>
    <dgm:cxn modelId="{3EBB5F2C-1EED-E545-9C2C-216DA249174E}" type="presParOf" srcId="{04181F30-F903-9442-8E31-D6843DE0A67D}" destId="{ECEBF526-6A50-164C-805C-159395E3F375}" srcOrd="0" destOrd="0" presId="urn:microsoft.com/office/officeart/2005/8/layout/orgChart1"/>
    <dgm:cxn modelId="{2D7DC8C2-79BD-B94E-AE1D-45A709BD5B1A}" type="presParOf" srcId="{ECEBF526-6A50-164C-805C-159395E3F375}" destId="{AE24B2B4-43AE-9F4B-AD96-9BA192BE0039}" srcOrd="0" destOrd="0" presId="urn:microsoft.com/office/officeart/2005/8/layout/orgChart1"/>
    <dgm:cxn modelId="{A5511C78-DCAB-C443-AD7D-B0EC677F1181}" type="presParOf" srcId="{ECEBF526-6A50-164C-805C-159395E3F375}" destId="{1F527F5D-59B2-B744-8F4C-2F461F80BD0D}" srcOrd="1" destOrd="0" presId="urn:microsoft.com/office/officeart/2005/8/layout/orgChart1"/>
    <dgm:cxn modelId="{ABA29C2F-BF6A-9F48-8FBD-E2B2DEC445BB}" type="presParOf" srcId="{04181F30-F903-9442-8E31-D6843DE0A67D}" destId="{2A2BB60D-0EF6-0146-8801-C818F865E639}" srcOrd="1" destOrd="0" presId="urn:microsoft.com/office/officeart/2005/8/layout/orgChart1"/>
    <dgm:cxn modelId="{125442CA-3647-CA48-8FC3-71F868AB3139}" type="presParOf" srcId="{04181F30-F903-9442-8E31-D6843DE0A67D}" destId="{81C8380F-985A-3148-8951-5BBDC4187616}" srcOrd="2" destOrd="0" presId="urn:microsoft.com/office/officeart/2005/8/layout/orgChart1"/>
    <dgm:cxn modelId="{482ADF57-69E7-5645-9F2A-3C02F9D412D3}" type="presParOf" srcId="{524EC089-AA77-D84E-B8CD-C1B9E7F9022F}" destId="{3D2E982A-FED6-1847-89B9-6FC6FB4BD544}" srcOrd="4" destOrd="0" presId="urn:microsoft.com/office/officeart/2005/8/layout/orgChart1"/>
    <dgm:cxn modelId="{74431750-4E38-6948-9313-0FE9F7FAB802}" type="presParOf" srcId="{524EC089-AA77-D84E-B8CD-C1B9E7F9022F}" destId="{BB6D7C52-A253-C541-BC7C-BDF05F20AFEB}" srcOrd="5" destOrd="0" presId="urn:microsoft.com/office/officeart/2005/8/layout/orgChart1"/>
    <dgm:cxn modelId="{06353905-2757-0A4C-9646-9C2092C2A821}" type="presParOf" srcId="{BB6D7C52-A253-C541-BC7C-BDF05F20AFEB}" destId="{03BA04BF-D53C-C046-A36B-F300082DBCF6}" srcOrd="0" destOrd="0" presId="urn:microsoft.com/office/officeart/2005/8/layout/orgChart1"/>
    <dgm:cxn modelId="{D86256E3-9AFA-744C-A6D4-172CCC6EA012}" type="presParOf" srcId="{03BA04BF-D53C-C046-A36B-F300082DBCF6}" destId="{ADD35F43-D906-3441-B4F9-6AF0F6FD85B9}" srcOrd="0" destOrd="0" presId="urn:microsoft.com/office/officeart/2005/8/layout/orgChart1"/>
    <dgm:cxn modelId="{8689A57C-37B1-0E40-B281-B00C5F75FB0A}" type="presParOf" srcId="{03BA04BF-D53C-C046-A36B-F300082DBCF6}" destId="{C5C949EF-25D2-CA44-9763-121AB2966A40}" srcOrd="1" destOrd="0" presId="urn:microsoft.com/office/officeart/2005/8/layout/orgChart1"/>
    <dgm:cxn modelId="{96C9B7B1-09CE-0546-83EB-175D98029A12}" type="presParOf" srcId="{BB6D7C52-A253-C541-BC7C-BDF05F20AFEB}" destId="{2B698547-408A-5341-A01A-7B42DE9DD56B}" srcOrd="1" destOrd="0" presId="urn:microsoft.com/office/officeart/2005/8/layout/orgChart1"/>
    <dgm:cxn modelId="{BF017D03-0749-304C-BC72-BB9056E817D2}" type="presParOf" srcId="{BB6D7C52-A253-C541-BC7C-BDF05F20AFEB}" destId="{F1BD3AE3-50BF-9C4B-92AA-8864EF688FB2}" srcOrd="2" destOrd="0" presId="urn:microsoft.com/office/officeart/2005/8/layout/orgChart1"/>
    <dgm:cxn modelId="{A02AB2C2-7BBF-DF40-BA97-BA7D9D312D3D}" type="presParOf" srcId="{524EC089-AA77-D84E-B8CD-C1B9E7F9022F}" destId="{47699AF1-FB5D-A842-890A-C169374DB313}" srcOrd="6" destOrd="0" presId="urn:microsoft.com/office/officeart/2005/8/layout/orgChart1"/>
    <dgm:cxn modelId="{7F15BDC6-2FF1-6B41-AC81-2330809981CE}" type="presParOf" srcId="{524EC089-AA77-D84E-B8CD-C1B9E7F9022F}" destId="{9A8266F9-05B7-3748-9EB8-7D8CC7323A29}" srcOrd="7" destOrd="0" presId="urn:microsoft.com/office/officeart/2005/8/layout/orgChart1"/>
    <dgm:cxn modelId="{57E4BCBC-187E-BE4F-85FD-BAAFF08A107A}" type="presParOf" srcId="{9A8266F9-05B7-3748-9EB8-7D8CC7323A29}" destId="{A89DE8F1-EFA8-DB4C-8C11-C5A7CE17B436}" srcOrd="0" destOrd="0" presId="urn:microsoft.com/office/officeart/2005/8/layout/orgChart1"/>
    <dgm:cxn modelId="{A2AF109C-8884-8A41-A639-93BE34485381}" type="presParOf" srcId="{A89DE8F1-EFA8-DB4C-8C11-C5A7CE17B436}" destId="{54DC66BC-CE51-B74D-B7DA-F83DE261051C}" srcOrd="0" destOrd="0" presId="urn:microsoft.com/office/officeart/2005/8/layout/orgChart1"/>
    <dgm:cxn modelId="{3DB648C4-EF95-034F-8DF7-26DFED92BF5E}" type="presParOf" srcId="{A89DE8F1-EFA8-DB4C-8C11-C5A7CE17B436}" destId="{BFF83CC3-AF5B-FA46-8524-975CD0D25068}" srcOrd="1" destOrd="0" presId="urn:microsoft.com/office/officeart/2005/8/layout/orgChart1"/>
    <dgm:cxn modelId="{D2ACB9BD-FA9E-E646-A5F9-1629C4433A6C}" type="presParOf" srcId="{9A8266F9-05B7-3748-9EB8-7D8CC7323A29}" destId="{62CD2863-68FE-3F46-B915-581E910E06F3}" srcOrd="1" destOrd="0" presId="urn:microsoft.com/office/officeart/2005/8/layout/orgChart1"/>
    <dgm:cxn modelId="{9A341336-7AEA-C04B-BF9C-E5C34986E40E}" type="presParOf" srcId="{9A8266F9-05B7-3748-9EB8-7D8CC7323A29}" destId="{05B5F717-73BB-E646-B1C3-7FF28175A586}" srcOrd="2" destOrd="0" presId="urn:microsoft.com/office/officeart/2005/8/layout/orgChart1"/>
    <dgm:cxn modelId="{35663219-0AFE-C540-BC06-F744BED4A0A6}" type="presParOf" srcId="{4DCF3B37-84BD-DB4E-8A1F-75E74E08118C}" destId="{2EB51FDF-7B55-E64B-AF6D-FEE0EF730FC9}" srcOrd="2" destOrd="0" presId="urn:microsoft.com/office/officeart/2005/8/layout/orgChart1"/>
    <dgm:cxn modelId="{9AE51178-A75F-F141-94BF-29AA1A30F7E7}" type="presParOf" srcId="{DB8C2BD2-2EDE-8945-A8E8-6B0AB6C24CA8}" destId="{AA7235CD-8E4A-0247-91E2-D55A2B1C59D8}" srcOrd="2" destOrd="0" presId="urn:microsoft.com/office/officeart/2005/8/layout/orgChart1"/>
    <dgm:cxn modelId="{D036AE5F-89B2-8E45-85D4-81A005C01EE4}" type="presParOf" srcId="{DB8C2BD2-2EDE-8945-A8E8-6B0AB6C24CA8}" destId="{F454445B-11D9-D642-991B-340D2068A1FB}" srcOrd="3" destOrd="0" presId="urn:microsoft.com/office/officeart/2005/8/layout/orgChart1"/>
    <dgm:cxn modelId="{3048338D-D4C7-5F4B-99FF-C133ADEABC5C}" type="presParOf" srcId="{F454445B-11D9-D642-991B-340D2068A1FB}" destId="{375D515A-BD7C-DF4A-91EF-BA1C87A3E4D4}" srcOrd="0" destOrd="0" presId="urn:microsoft.com/office/officeart/2005/8/layout/orgChart1"/>
    <dgm:cxn modelId="{DC096EA6-7422-994D-98EA-12BCF3E7877B}" type="presParOf" srcId="{375D515A-BD7C-DF4A-91EF-BA1C87A3E4D4}" destId="{9D4665DA-5018-FF44-8599-678987D6CAD4}" srcOrd="0" destOrd="0" presId="urn:microsoft.com/office/officeart/2005/8/layout/orgChart1"/>
    <dgm:cxn modelId="{A758DC77-0020-2B44-9B16-D024EFA55491}" type="presParOf" srcId="{375D515A-BD7C-DF4A-91EF-BA1C87A3E4D4}" destId="{BB4538A4-F359-8A41-B2B3-11E4271306E6}" srcOrd="1" destOrd="0" presId="urn:microsoft.com/office/officeart/2005/8/layout/orgChart1"/>
    <dgm:cxn modelId="{DFF25FC2-13F6-0442-B739-6CE912745D66}" type="presParOf" srcId="{F454445B-11D9-D642-991B-340D2068A1FB}" destId="{06593BB3-5A07-584C-9391-4097FA358F4C}" srcOrd="1" destOrd="0" presId="urn:microsoft.com/office/officeart/2005/8/layout/orgChart1"/>
    <dgm:cxn modelId="{8E7A2247-9EA0-4645-A84D-9D9C3B3D07C0}" type="presParOf" srcId="{06593BB3-5A07-584C-9391-4097FA358F4C}" destId="{5A4FFDFF-19DB-784F-850A-0FB454F64203}" srcOrd="0" destOrd="0" presId="urn:microsoft.com/office/officeart/2005/8/layout/orgChart1"/>
    <dgm:cxn modelId="{65D75C02-1A12-0042-B38D-C0D7A2FB4E22}" type="presParOf" srcId="{06593BB3-5A07-584C-9391-4097FA358F4C}" destId="{1FD4CCBF-66EA-B94D-95E3-4B80E1EBAD15}" srcOrd="1" destOrd="0" presId="urn:microsoft.com/office/officeart/2005/8/layout/orgChart1"/>
    <dgm:cxn modelId="{ACBC534C-0A6B-1F4F-9B82-F99719693058}" type="presParOf" srcId="{1FD4CCBF-66EA-B94D-95E3-4B80E1EBAD15}" destId="{25CCEBE6-E895-8941-B405-31BA44F9C1B9}" srcOrd="0" destOrd="0" presId="urn:microsoft.com/office/officeart/2005/8/layout/orgChart1"/>
    <dgm:cxn modelId="{6E3ED693-F297-3F46-AF75-0697FAB47C32}" type="presParOf" srcId="{25CCEBE6-E895-8941-B405-31BA44F9C1B9}" destId="{A254B627-16C1-A640-A608-2B5F22CDA5C4}" srcOrd="0" destOrd="0" presId="urn:microsoft.com/office/officeart/2005/8/layout/orgChart1"/>
    <dgm:cxn modelId="{97BB566A-5C78-3A4F-9173-7BC762F21AA5}" type="presParOf" srcId="{25CCEBE6-E895-8941-B405-31BA44F9C1B9}" destId="{8A84FD34-BE7F-D548-BC41-2249B5253CB9}" srcOrd="1" destOrd="0" presId="urn:microsoft.com/office/officeart/2005/8/layout/orgChart1"/>
    <dgm:cxn modelId="{969DEBCF-326B-C945-BACF-6B7F55885AE3}" type="presParOf" srcId="{1FD4CCBF-66EA-B94D-95E3-4B80E1EBAD15}" destId="{1FF764D1-59A8-8D42-861D-FA4CF2B5C3C4}" srcOrd="1" destOrd="0" presId="urn:microsoft.com/office/officeart/2005/8/layout/orgChart1"/>
    <dgm:cxn modelId="{FBE8A32A-CE1D-2441-A357-2B7351A7A953}" type="presParOf" srcId="{1FD4CCBF-66EA-B94D-95E3-4B80E1EBAD15}" destId="{6CBAF225-5C63-404A-846C-6F6F939648BB}" srcOrd="2" destOrd="0" presId="urn:microsoft.com/office/officeart/2005/8/layout/orgChart1"/>
    <dgm:cxn modelId="{EFA6F408-9D88-8C49-B84C-16995C608347}" type="presParOf" srcId="{06593BB3-5A07-584C-9391-4097FA358F4C}" destId="{8CB43F2E-C7B5-D24C-8073-4D0747BDF81E}" srcOrd="2" destOrd="0" presId="urn:microsoft.com/office/officeart/2005/8/layout/orgChart1"/>
    <dgm:cxn modelId="{ACBAA817-3D84-8D4E-9C38-2DFFB6577B8D}" type="presParOf" srcId="{06593BB3-5A07-584C-9391-4097FA358F4C}" destId="{52643B7B-BCF6-ED40-8281-7A8C54A35DDE}" srcOrd="3" destOrd="0" presId="urn:microsoft.com/office/officeart/2005/8/layout/orgChart1"/>
    <dgm:cxn modelId="{76FCAB7E-A5EE-A943-8B01-011F92604075}" type="presParOf" srcId="{52643B7B-BCF6-ED40-8281-7A8C54A35DDE}" destId="{185435C7-89A3-1F42-B860-32A4057E7C73}" srcOrd="0" destOrd="0" presId="urn:microsoft.com/office/officeart/2005/8/layout/orgChart1"/>
    <dgm:cxn modelId="{F5CC827E-11CE-234E-8E06-E6254FA9C3D6}" type="presParOf" srcId="{185435C7-89A3-1F42-B860-32A4057E7C73}" destId="{72AC8952-76E4-2E43-9C06-53669EC6AFB1}" srcOrd="0" destOrd="0" presId="urn:microsoft.com/office/officeart/2005/8/layout/orgChart1"/>
    <dgm:cxn modelId="{F97EF43E-A2EC-714E-B451-5122DA9C79F6}" type="presParOf" srcId="{185435C7-89A3-1F42-B860-32A4057E7C73}" destId="{7F1400C8-E4B0-744B-B4F4-AFB8E40389B3}" srcOrd="1" destOrd="0" presId="urn:microsoft.com/office/officeart/2005/8/layout/orgChart1"/>
    <dgm:cxn modelId="{45642B23-E7BB-9F44-A809-2FE1821CF3A0}" type="presParOf" srcId="{52643B7B-BCF6-ED40-8281-7A8C54A35DDE}" destId="{145A0F4A-9C71-4148-88EA-120857E8B098}" srcOrd="1" destOrd="0" presId="urn:microsoft.com/office/officeart/2005/8/layout/orgChart1"/>
    <dgm:cxn modelId="{BF20824C-EC11-1044-8C28-83E281F605E3}" type="presParOf" srcId="{52643B7B-BCF6-ED40-8281-7A8C54A35DDE}" destId="{1CB68DEA-3E56-9849-ABED-C40C1559EF4C}" srcOrd="2" destOrd="0" presId="urn:microsoft.com/office/officeart/2005/8/layout/orgChart1"/>
    <dgm:cxn modelId="{CF38DA3D-2044-7445-A4F1-27C83279B2EA}" type="presParOf" srcId="{06593BB3-5A07-584C-9391-4097FA358F4C}" destId="{FB808E0A-7187-0A44-B82E-8E1B716CE6B0}" srcOrd="4" destOrd="0" presId="urn:microsoft.com/office/officeart/2005/8/layout/orgChart1"/>
    <dgm:cxn modelId="{DF4F4D02-6975-3A4A-865E-64F2D4AAE213}" type="presParOf" srcId="{06593BB3-5A07-584C-9391-4097FA358F4C}" destId="{ED0CE5AB-BE61-3A4C-BD52-D87A702D5BFD}" srcOrd="5" destOrd="0" presId="urn:microsoft.com/office/officeart/2005/8/layout/orgChart1"/>
    <dgm:cxn modelId="{FAFC28EB-A1DA-3148-BDA6-911C9EA2FCCF}" type="presParOf" srcId="{ED0CE5AB-BE61-3A4C-BD52-D87A702D5BFD}" destId="{36CB080E-67E3-2B4B-AFDC-6084BD31ECCE}" srcOrd="0" destOrd="0" presId="urn:microsoft.com/office/officeart/2005/8/layout/orgChart1"/>
    <dgm:cxn modelId="{648B8B6B-478D-7D42-889D-38D2F792175A}" type="presParOf" srcId="{36CB080E-67E3-2B4B-AFDC-6084BD31ECCE}" destId="{325D1568-A8B5-B842-8FA1-A5F27F9D75AB}" srcOrd="0" destOrd="0" presId="urn:microsoft.com/office/officeart/2005/8/layout/orgChart1"/>
    <dgm:cxn modelId="{DBB4B3CA-B6E5-A94F-9D32-01F6EC573DE9}" type="presParOf" srcId="{36CB080E-67E3-2B4B-AFDC-6084BD31ECCE}" destId="{9D849C80-46F7-2B43-A089-436217E225F6}" srcOrd="1" destOrd="0" presId="urn:microsoft.com/office/officeart/2005/8/layout/orgChart1"/>
    <dgm:cxn modelId="{0792E72D-6F02-694B-90DA-8C2DA29DE43A}" type="presParOf" srcId="{ED0CE5AB-BE61-3A4C-BD52-D87A702D5BFD}" destId="{10D3A5BE-22FB-5843-9213-85556974C3D6}" srcOrd="1" destOrd="0" presId="urn:microsoft.com/office/officeart/2005/8/layout/orgChart1"/>
    <dgm:cxn modelId="{97E965F1-A991-324F-9C94-1300D34C6CEE}" type="presParOf" srcId="{ED0CE5AB-BE61-3A4C-BD52-D87A702D5BFD}" destId="{836D06F6-06BC-664F-87FE-2B97B2EF9099}" srcOrd="2" destOrd="0" presId="urn:microsoft.com/office/officeart/2005/8/layout/orgChart1"/>
    <dgm:cxn modelId="{E70423FD-7228-7848-98EB-2832DC54EB1C}" type="presParOf" srcId="{06593BB3-5A07-584C-9391-4097FA358F4C}" destId="{A03C97CB-0AD0-4844-BE37-B6DF3A87A4A7}" srcOrd="6" destOrd="0" presId="urn:microsoft.com/office/officeart/2005/8/layout/orgChart1"/>
    <dgm:cxn modelId="{6E4FB022-D7EB-DF4F-B15B-7B6AECF8E0F4}" type="presParOf" srcId="{06593BB3-5A07-584C-9391-4097FA358F4C}" destId="{6832CFF7-AB08-4849-B98E-0DA9F7F4E426}" srcOrd="7" destOrd="0" presId="urn:microsoft.com/office/officeart/2005/8/layout/orgChart1"/>
    <dgm:cxn modelId="{6AD9A024-68BC-4C47-A8F5-B8BD1EF77AE3}" type="presParOf" srcId="{6832CFF7-AB08-4849-B98E-0DA9F7F4E426}" destId="{B80A0244-8E54-D74F-A713-2EFA53564DBA}" srcOrd="0" destOrd="0" presId="urn:microsoft.com/office/officeart/2005/8/layout/orgChart1"/>
    <dgm:cxn modelId="{3AEDF234-6E0A-FC4F-BD8E-1DCCEA47C699}" type="presParOf" srcId="{B80A0244-8E54-D74F-A713-2EFA53564DBA}" destId="{C1D2B622-7C94-F647-A680-CE251690CA6D}" srcOrd="0" destOrd="0" presId="urn:microsoft.com/office/officeart/2005/8/layout/orgChart1"/>
    <dgm:cxn modelId="{4D9E90C8-BCF2-1342-B188-D65A016A3F79}" type="presParOf" srcId="{B80A0244-8E54-D74F-A713-2EFA53564DBA}" destId="{5B7D7E3F-DFD0-D345-80B6-D623B832630A}" srcOrd="1" destOrd="0" presId="urn:microsoft.com/office/officeart/2005/8/layout/orgChart1"/>
    <dgm:cxn modelId="{63191C1C-91F8-934E-9FE0-23BF42A1398F}" type="presParOf" srcId="{6832CFF7-AB08-4849-B98E-0DA9F7F4E426}" destId="{FBACA0D4-0469-E748-91A4-BDC208CD534B}" srcOrd="1" destOrd="0" presId="urn:microsoft.com/office/officeart/2005/8/layout/orgChart1"/>
    <dgm:cxn modelId="{71FE67B3-0FC4-594F-A566-6A676DC90EAC}" type="presParOf" srcId="{6832CFF7-AB08-4849-B98E-0DA9F7F4E426}" destId="{124AF17E-43F7-CA45-981C-22A3D27EF6A3}" srcOrd="2" destOrd="0" presId="urn:microsoft.com/office/officeart/2005/8/layout/orgChart1"/>
    <dgm:cxn modelId="{8B2D68F9-0FDE-9D4E-99DE-D6A5818B431E}" type="presParOf" srcId="{F454445B-11D9-D642-991B-340D2068A1FB}" destId="{C0E1C591-70DD-214A-AAC1-5B3B329E8DF8}" srcOrd="2" destOrd="0" presId="urn:microsoft.com/office/officeart/2005/8/layout/orgChart1"/>
    <dgm:cxn modelId="{6D0E3890-07CB-6E4D-A910-966AE0A1A263}" type="presParOf" srcId="{DDD0BB00-196C-1143-AE76-3522EB7DCFE5}" destId="{F82E4E09-77EB-F14D-8AB8-C8A8EEA888A0}" srcOrd="2" destOrd="0" presId="urn:microsoft.com/office/officeart/2005/8/layout/orgChart1"/>
    <dgm:cxn modelId="{8E34B098-4CC7-E14D-AF28-EBC71875E329}" type="presParOf" srcId="{CCF9926A-4EAF-CB40-97BB-EC33B020880C}" destId="{166167B0-895B-924D-ACE8-893CCB9962D9}" srcOrd="4" destOrd="0" presId="urn:microsoft.com/office/officeart/2005/8/layout/orgChart1"/>
    <dgm:cxn modelId="{FCCEDE85-C8B7-704A-A334-A0B042DDFCB7}" type="presParOf" srcId="{CCF9926A-4EAF-CB40-97BB-EC33B020880C}" destId="{D9BB4D6B-6F23-F147-9E94-E6653B38A659}" srcOrd="5" destOrd="0" presId="urn:microsoft.com/office/officeart/2005/8/layout/orgChart1"/>
    <dgm:cxn modelId="{F1176A66-815A-774C-875A-57E61DCB3E52}" type="presParOf" srcId="{D9BB4D6B-6F23-F147-9E94-E6653B38A659}" destId="{A8A1189F-8573-E04F-9D89-C14CF7EF1A37}" srcOrd="0" destOrd="0" presId="urn:microsoft.com/office/officeart/2005/8/layout/orgChart1"/>
    <dgm:cxn modelId="{F90CF469-3238-4745-B13D-79F61896BECA}" type="presParOf" srcId="{A8A1189F-8573-E04F-9D89-C14CF7EF1A37}" destId="{6CEC35B3-A1B5-9E4A-886F-21335144CB44}" srcOrd="0" destOrd="0" presId="urn:microsoft.com/office/officeart/2005/8/layout/orgChart1"/>
    <dgm:cxn modelId="{D4B0824A-517F-4343-A89A-1A55D50201A9}" type="presParOf" srcId="{A8A1189F-8573-E04F-9D89-C14CF7EF1A37}" destId="{E1D74661-304C-694E-9371-197654566015}" srcOrd="1" destOrd="0" presId="urn:microsoft.com/office/officeart/2005/8/layout/orgChart1"/>
    <dgm:cxn modelId="{EBCD3243-A9B6-464F-83BF-5D6AA42AF09C}" type="presParOf" srcId="{D9BB4D6B-6F23-F147-9E94-E6653B38A659}" destId="{E3771E06-F02B-A842-AFA0-B733A62DF30B}" srcOrd="1" destOrd="0" presId="urn:microsoft.com/office/officeart/2005/8/layout/orgChart1"/>
    <dgm:cxn modelId="{A4EDC3D8-8BB9-1A43-8FBD-B1EF8C40BDA3}" type="presParOf" srcId="{E3771E06-F02B-A842-AFA0-B733A62DF30B}" destId="{C953C0C0-2E6D-4A4B-AA69-8245ED2A69CA}" srcOrd="0" destOrd="0" presId="urn:microsoft.com/office/officeart/2005/8/layout/orgChart1"/>
    <dgm:cxn modelId="{3E7233E7-67BB-B848-A655-6C28CE258990}" type="presParOf" srcId="{E3771E06-F02B-A842-AFA0-B733A62DF30B}" destId="{8BA67E1D-38DB-5A45-9B3E-8173CE889F8C}" srcOrd="1" destOrd="0" presId="urn:microsoft.com/office/officeart/2005/8/layout/orgChart1"/>
    <dgm:cxn modelId="{485678B3-BF55-354B-AC87-C2B3A4DCF7A3}" type="presParOf" srcId="{8BA67E1D-38DB-5A45-9B3E-8173CE889F8C}" destId="{32AAEE36-A015-4B4C-8FED-A1727FF50CD7}" srcOrd="0" destOrd="0" presId="urn:microsoft.com/office/officeart/2005/8/layout/orgChart1"/>
    <dgm:cxn modelId="{33A65988-83AB-C348-B1A9-8CE1555DF76A}" type="presParOf" srcId="{32AAEE36-A015-4B4C-8FED-A1727FF50CD7}" destId="{0D4021B8-BCF5-6545-AF25-2410443E8B9D}" srcOrd="0" destOrd="0" presId="urn:microsoft.com/office/officeart/2005/8/layout/orgChart1"/>
    <dgm:cxn modelId="{78F1E70A-FFD5-1B42-B131-BB327D58D321}" type="presParOf" srcId="{32AAEE36-A015-4B4C-8FED-A1727FF50CD7}" destId="{D7E65975-87EF-1F4D-9BE9-1C41D0F19710}" srcOrd="1" destOrd="0" presId="urn:microsoft.com/office/officeart/2005/8/layout/orgChart1"/>
    <dgm:cxn modelId="{C9A36674-E47D-8B4E-A2F3-81D60580D902}" type="presParOf" srcId="{8BA67E1D-38DB-5A45-9B3E-8173CE889F8C}" destId="{D4C40E3B-A2C9-7A45-95EF-917E662C4CED}" srcOrd="1" destOrd="0" presId="urn:microsoft.com/office/officeart/2005/8/layout/orgChart1"/>
    <dgm:cxn modelId="{481622A2-02BA-804A-AF2C-930DB53AEF7C}" type="presParOf" srcId="{D4C40E3B-A2C9-7A45-95EF-917E662C4CED}" destId="{DC7085DC-29F2-B844-BFB7-983D9689F54A}" srcOrd="0" destOrd="0" presId="urn:microsoft.com/office/officeart/2005/8/layout/orgChart1"/>
    <dgm:cxn modelId="{4FE1CF61-7924-2144-8DE5-0BBD81A1343B}" type="presParOf" srcId="{D4C40E3B-A2C9-7A45-95EF-917E662C4CED}" destId="{B5B8968E-C2E7-B445-8529-48EAE4E1F0DB}" srcOrd="1" destOrd="0" presId="urn:microsoft.com/office/officeart/2005/8/layout/orgChart1"/>
    <dgm:cxn modelId="{BF775452-D6C6-594A-9A87-B586E5A90500}" type="presParOf" srcId="{B5B8968E-C2E7-B445-8529-48EAE4E1F0DB}" destId="{F46B58EB-4182-BA48-A398-63556410C4B5}" srcOrd="0" destOrd="0" presId="urn:microsoft.com/office/officeart/2005/8/layout/orgChart1"/>
    <dgm:cxn modelId="{01279F63-843D-A244-B106-7E3A33DEF632}" type="presParOf" srcId="{F46B58EB-4182-BA48-A398-63556410C4B5}" destId="{73D65DAD-7F6F-EC47-9C4C-DC1A0B55CA49}" srcOrd="0" destOrd="0" presId="urn:microsoft.com/office/officeart/2005/8/layout/orgChart1"/>
    <dgm:cxn modelId="{45086CB5-44D2-D24D-8D9A-B38420B3CC85}" type="presParOf" srcId="{F46B58EB-4182-BA48-A398-63556410C4B5}" destId="{96FE0E69-F6D1-C741-9379-ECF78C8E2E36}" srcOrd="1" destOrd="0" presId="urn:microsoft.com/office/officeart/2005/8/layout/orgChart1"/>
    <dgm:cxn modelId="{4FA6DCED-AED8-2E42-9087-BBAA0A76CF5F}" type="presParOf" srcId="{B5B8968E-C2E7-B445-8529-48EAE4E1F0DB}" destId="{72B9374D-448D-BD43-87D6-9723DB2274D2}" srcOrd="1" destOrd="0" presId="urn:microsoft.com/office/officeart/2005/8/layout/orgChart1"/>
    <dgm:cxn modelId="{C249A5F9-02D9-D041-B2B2-82000C5DE411}" type="presParOf" srcId="{B5B8968E-C2E7-B445-8529-48EAE4E1F0DB}" destId="{52A8B7C4-A0AA-3342-A824-D50636221018}" srcOrd="2" destOrd="0" presId="urn:microsoft.com/office/officeart/2005/8/layout/orgChart1"/>
    <dgm:cxn modelId="{F26DBF5B-4661-4F47-B266-E9604C50FC9F}" type="presParOf" srcId="{D4C40E3B-A2C9-7A45-95EF-917E662C4CED}" destId="{416A7E4C-08D9-AD45-9DA7-699FBBFA8B63}" srcOrd="2" destOrd="0" presId="urn:microsoft.com/office/officeart/2005/8/layout/orgChart1"/>
    <dgm:cxn modelId="{C07A141F-1D76-3344-A8C0-378BC1AFC973}" type="presParOf" srcId="{D4C40E3B-A2C9-7A45-95EF-917E662C4CED}" destId="{E0B694B6-F2FC-4644-AEAF-06D3D878DBFE}" srcOrd="3" destOrd="0" presId="urn:microsoft.com/office/officeart/2005/8/layout/orgChart1"/>
    <dgm:cxn modelId="{19E49AC9-F9B5-B94A-A463-40B352E97062}" type="presParOf" srcId="{E0B694B6-F2FC-4644-AEAF-06D3D878DBFE}" destId="{A573C292-F691-CC47-B789-B1D2D15D9971}" srcOrd="0" destOrd="0" presId="urn:microsoft.com/office/officeart/2005/8/layout/orgChart1"/>
    <dgm:cxn modelId="{B281A674-8AAE-A346-9F8E-E6273185E52B}" type="presParOf" srcId="{A573C292-F691-CC47-B789-B1D2D15D9971}" destId="{8D47E4E4-AECD-FC48-BF9A-4B4EC950EE33}" srcOrd="0" destOrd="0" presId="urn:microsoft.com/office/officeart/2005/8/layout/orgChart1"/>
    <dgm:cxn modelId="{07FD32F5-3A38-3244-B32C-82B723EAE870}" type="presParOf" srcId="{A573C292-F691-CC47-B789-B1D2D15D9971}" destId="{D07D4020-03DD-4941-B1F9-B7AE1FFD8119}" srcOrd="1" destOrd="0" presId="urn:microsoft.com/office/officeart/2005/8/layout/orgChart1"/>
    <dgm:cxn modelId="{E4BC148C-1C2A-2744-A06F-B4017330E551}" type="presParOf" srcId="{E0B694B6-F2FC-4644-AEAF-06D3D878DBFE}" destId="{C80C3248-E7E1-C145-933C-3BE0370353C7}" srcOrd="1" destOrd="0" presId="urn:microsoft.com/office/officeart/2005/8/layout/orgChart1"/>
    <dgm:cxn modelId="{AEFB206E-B369-DF42-BAD1-06DA0AAA50DB}" type="presParOf" srcId="{E0B694B6-F2FC-4644-AEAF-06D3D878DBFE}" destId="{D006F479-DCC7-F64D-B195-49F9BCEADBA1}" srcOrd="2" destOrd="0" presId="urn:microsoft.com/office/officeart/2005/8/layout/orgChart1"/>
    <dgm:cxn modelId="{8EAA7173-110F-CD47-A8E2-F7DCBD9262FC}" type="presParOf" srcId="{D4C40E3B-A2C9-7A45-95EF-917E662C4CED}" destId="{0695BEB2-A2C5-C749-B759-C79136C771F8}" srcOrd="4" destOrd="0" presId="urn:microsoft.com/office/officeart/2005/8/layout/orgChart1"/>
    <dgm:cxn modelId="{23DA5E1C-E669-AB4A-AA9F-E95061C927AE}" type="presParOf" srcId="{D4C40E3B-A2C9-7A45-95EF-917E662C4CED}" destId="{3EB738BF-A930-5D4B-B5FA-5F6E5002A742}" srcOrd="5" destOrd="0" presId="urn:microsoft.com/office/officeart/2005/8/layout/orgChart1"/>
    <dgm:cxn modelId="{72A3C52D-7146-7B41-AC03-D48C39187316}" type="presParOf" srcId="{3EB738BF-A930-5D4B-B5FA-5F6E5002A742}" destId="{4766D264-D54C-D148-B30E-5F1A033C84F8}" srcOrd="0" destOrd="0" presId="urn:microsoft.com/office/officeart/2005/8/layout/orgChart1"/>
    <dgm:cxn modelId="{753B18CD-D8E1-A648-B756-774564C11938}" type="presParOf" srcId="{4766D264-D54C-D148-B30E-5F1A033C84F8}" destId="{E2A6DDB7-1830-2148-9C44-C631DFEF4959}" srcOrd="0" destOrd="0" presId="urn:microsoft.com/office/officeart/2005/8/layout/orgChart1"/>
    <dgm:cxn modelId="{30AF81DB-A0D2-2A4E-85A7-3E1390A4F825}" type="presParOf" srcId="{4766D264-D54C-D148-B30E-5F1A033C84F8}" destId="{AD69EA56-7B3F-A149-9FBF-DC9C4C00650F}" srcOrd="1" destOrd="0" presId="urn:microsoft.com/office/officeart/2005/8/layout/orgChart1"/>
    <dgm:cxn modelId="{A53002C8-D769-524B-BFB4-E235B2C674B2}" type="presParOf" srcId="{3EB738BF-A930-5D4B-B5FA-5F6E5002A742}" destId="{8D37D05F-C3E7-9340-B38E-8BB3A6F7C84E}" srcOrd="1" destOrd="0" presId="urn:microsoft.com/office/officeart/2005/8/layout/orgChart1"/>
    <dgm:cxn modelId="{4E8ACB7E-627E-2143-AB7F-29B5846E33C1}" type="presParOf" srcId="{3EB738BF-A930-5D4B-B5FA-5F6E5002A742}" destId="{4799D23E-7883-F649-ABB5-F2C8137E2C7A}" srcOrd="2" destOrd="0" presId="urn:microsoft.com/office/officeart/2005/8/layout/orgChart1"/>
    <dgm:cxn modelId="{D953C5AD-DE85-504D-A9C6-B9331B686801}" type="presParOf" srcId="{D4C40E3B-A2C9-7A45-95EF-917E662C4CED}" destId="{DCF29277-3D39-A144-91CB-E4945E2149CC}" srcOrd="6" destOrd="0" presId="urn:microsoft.com/office/officeart/2005/8/layout/orgChart1"/>
    <dgm:cxn modelId="{D0696EE0-AC01-F246-8986-CC466949EAC9}" type="presParOf" srcId="{D4C40E3B-A2C9-7A45-95EF-917E662C4CED}" destId="{C8E365D6-37D0-DF48-91FB-9761C2D7E70B}" srcOrd="7" destOrd="0" presId="urn:microsoft.com/office/officeart/2005/8/layout/orgChart1"/>
    <dgm:cxn modelId="{F5DDE5B1-BBEF-D840-B187-6D7D6FD01EE2}" type="presParOf" srcId="{C8E365D6-37D0-DF48-91FB-9761C2D7E70B}" destId="{42C3EC53-05D0-CC4E-AFDE-3780DB8B78DD}" srcOrd="0" destOrd="0" presId="urn:microsoft.com/office/officeart/2005/8/layout/orgChart1"/>
    <dgm:cxn modelId="{FBF48F83-6A03-0A45-9A4F-C6A0F66481CB}" type="presParOf" srcId="{42C3EC53-05D0-CC4E-AFDE-3780DB8B78DD}" destId="{D71CBACA-1303-5640-B8DB-F23FAE290583}" srcOrd="0" destOrd="0" presId="urn:microsoft.com/office/officeart/2005/8/layout/orgChart1"/>
    <dgm:cxn modelId="{BF0D0985-60FC-484F-A3C8-9F81CFC708FF}" type="presParOf" srcId="{42C3EC53-05D0-CC4E-AFDE-3780DB8B78DD}" destId="{D98F5B6A-A69F-4841-8EED-4DBA32B849B6}" srcOrd="1" destOrd="0" presId="urn:microsoft.com/office/officeart/2005/8/layout/orgChart1"/>
    <dgm:cxn modelId="{63B500D7-CBBD-D841-85F6-30F97274475E}" type="presParOf" srcId="{C8E365D6-37D0-DF48-91FB-9761C2D7E70B}" destId="{B63131CC-FCDD-CD4B-AC51-962C4BA489AC}" srcOrd="1" destOrd="0" presId="urn:microsoft.com/office/officeart/2005/8/layout/orgChart1"/>
    <dgm:cxn modelId="{309DDDAB-45C0-ED44-A261-EEAA59E655FB}" type="presParOf" srcId="{C8E365D6-37D0-DF48-91FB-9761C2D7E70B}" destId="{4D802B73-A6A7-6C41-BD3F-2EBCA3C96AB3}" srcOrd="2" destOrd="0" presId="urn:microsoft.com/office/officeart/2005/8/layout/orgChart1"/>
    <dgm:cxn modelId="{BD3FCC6B-59A5-6349-9B74-8C32ABEEF3F7}" type="presParOf" srcId="{8BA67E1D-38DB-5A45-9B3E-8173CE889F8C}" destId="{316E695A-8175-184B-9215-26B9B0C169DC}" srcOrd="2" destOrd="0" presId="urn:microsoft.com/office/officeart/2005/8/layout/orgChart1"/>
    <dgm:cxn modelId="{69BC389C-C4FB-6C45-B05B-AAB2E3F793EB}" type="presParOf" srcId="{E3771E06-F02B-A842-AFA0-B733A62DF30B}" destId="{953DBCC2-B370-BC45-962C-B75317EE6451}" srcOrd="2" destOrd="0" presId="urn:microsoft.com/office/officeart/2005/8/layout/orgChart1"/>
    <dgm:cxn modelId="{B04801B2-84C8-FF41-B18F-A8EDD6614C56}" type="presParOf" srcId="{E3771E06-F02B-A842-AFA0-B733A62DF30B}" destId="{AEA27EE7-610A-8C4C-B0A0-B1146C76D433}" srcOrd="3" destOrd="0" presId="urn:microsoft.com/office/officeart/2005/8/layout/orgChart1"/>
    <dgm:cxn modelId="{C7170D1E-E9B4-0741-B46A-0878BA13037F}" type="presParOf" srcId="{AEA27EE7-610A-8C4C-B0A0-B1146C76D433}" destId="{7AC869DE-E623-FD45-AD96-6A70E69EA995}" srcOrd="0" destOrd="0" presId="urn:microsoft.com/office/officeart/2005/8/layout/orgChart1"/>
    <dgm:cxn modelId="{F611D96A-7F6E-124A-A16A-312B6262270D}" type="presParOf" srcId="{7AC869DE-E623-FD45-AD96-6A70E69EA995}" destId="{A14AE99C-691C-7149-9BAB-656E2167751C}" srcOrd="0" destOrd="0" presId="urn:microsoft.com/office/officeart/2005/8/layout/orgChart1"/>
    <dgm:cxn modelId="{FEFE35AB-0D81-854B-B0C4-1C8F0BADCF00}" type="presParOf" srcId="{7AC869DE-E623-FD45-AD96-6A70E69EA995}" destId="{0AB7F6F0-1DE6-4F48-93ED-7991247E761B}" srcOrd="1" destOrd="0" presId="urn:microsoft.com/office/officeart/2005/8/layout/orgChart1"/>
    <dgm:cxn modelId="{8198CB5C-F8CE-8040-B478-C9BDB5060E40}" type="presParOf" srcId="{AEA27EE7-610A-8C4C-B0A0-B1146C76D433}" destId="{60699145-7ED2-5543-B02F-A90262F178DE}" srcOrd="1" destOrd="0" presId="urn:microsoft.com/office/officeart/2005/8/layout/orgChart1"/>
    <dgm:cxn modelId="{72D690E3-80A1-9849-9791-B110516A9397}" type="presParOf" srcId="{60699145-7ED2-5543-B02F-A90262F178DE}" destId="{8C8CD919-C32F-054E-A5EF-791D70C78E9F}" srcOrd="0" destOrd="0" presId="urn:microsoft.com/office/officeart/2005/8/layout/orgChart1"/>
    <dgm:cxn modelId="{DD314194-C4FD-C24A-B485-DC239D35BD38}" type="presParOf" srcId="{60699145-7ED2-5543-B02F-A90262F178DE}" destId="{6D03FC57-AC3D-DC49-A377-6C146B934AC8}" srcOrd="1" destOrd="0" presId="urn:microsoft.com/office/officeart/2005/8/layout/orgChart1"/>
    <dgm:cxn modelId="{BC5EC778-6674-1242-87E2-AA44F92EB3AF}" type="presParOf" srcId="{6D03FC57-AC3D-DC49-A377-6C146B934AC8}" destId="{7943E5D9-E7DE-DC42-B79E-44D54C65A433}" srcOrd="0" destOrd="0" presId="urn:microsoft.com/office/officeart/2005/8/layout/orgChart1"/>
    <dgm:cxn modelId="{FF0177FC-0A03-9144-9E5C-EDD7607D3A1E}" type="presParOf" srcId="{7943E5D9-E7DE-DC42-B79E-44D54C65A433}" destId="{5745A1A1-9B6F-864C-BBEB-561621AD0289}" srcOrd="0" destOrd="0" presId="urn:microsoft.com/office/officeart/2005/8/layout/orgChart1"/>
    <dgm:cxn modelId="{AFA11D6E-F62B-4B4F-AA2D-94ED95F035F6}" type="presParOf" srcId="{7943E5D9-E7DE-DC42-B79E-44D54C65A433}" destId="{06B18BBC-A5A2-F64A-B7BF-925F112277CD}" srcOrd="1" destOrd="0" presId="urn:microsoft.com/office/officeart/2005/8/layout/orgChart1"/>
    <dgm:cxn modelId="{7EB3A719-1CB6-BA42-AE55-CDCDD7B800AA}" type="presParOf" srcId="{6D03FC57-AC3D-DC49-A377-6C146B934AC8}" destId="{5353F6C9-2A71-6D48-8BEB-6E6498449A63}" srcOrd="1" destOrd="0" presId="urn:microsoft.com/office/officeart/2005/8/layout/orgChart1"/>
    <dgm:cxn modelId="{3D090D0F-8CF2-0548-87B2-FC1B9ACB45D9}" type="presParOf" srcId="{6D03FC57-AC3D-DC49-A377-6C146B934AC8}" destId="{037E6FA0-919A-2D4A-965F-65EC1FCA18EF}" srcOrd="2" destOrd="0" presId="urn:microsoft.com/office/officeart/2005/8/layout/orgChart1"/>
    <dgm:cxn modelId="{D6AC4E50-7562-EB4D-A618-0D44A6B4C4EF}" type="presParOf" srcId="{60699145-7ED2-5543-B02F-A90262F178DE}" destId="{6CC7A23D-CCBB-DB47-BD28-C04B8EFF6AF7}" srcOrd="2" destOrd="0" presId="urn:microsoft.com/office/officeart/2005/8/layout/orgChart1"/>
    <dgm:cxn modelId="{E2AD7478-80B4-4747-AFC7-19AD8FB38697}" type="presParOf" srcId="{60699145-7ED2-5543-B02F-A90262F178DE}" destId="{E8359B4C-6216-284E-A692-32565A1F3C00}" srcOrd="3" destOrd="0" presId="urn:microsoft.com/office/officeart/2005/8/layout/orgChart1"/>
    <dgm:cxn modelId="{62DAA097-57EF-8348-9696-3D219793D2E2}" type="presParOf" srcId="{E8359B4C-6216-284E-A692-32565A1F3C00}" destId="{8F000D65-F2BD-0E48-8A3B-EAA1FDC1696D}" srcOrd="0" destOrd="0" presId="urn:microsoft.com/office/officeart/2005/8/layout/orgChart1"/>
    <dgm:cxn modelId="{E2CBCBB1-CB31-B545-B0F9-C818C869F8EF}" type="presParOf" srcId="{8F000D65-F2BD-0E48-8A3B-EAA1FDC1696D}" destId="{FED956CD-ED10-6844-9E89-211D861E413B}" srcOrd="0" destOrd="0" presId="urn:microsoft.com/office/officeart/2005/8/layout/orgChart1"/>
    <dgm:cxn modelId="{FC053574-E828-AA42-8E4C-C69F4144EA85}" type="presParOf" srcId="{8F000D65-F2BD-0E48-8A3B-EAA1FDC1696D}" destId="{074D1F4E-C390-0948-B855-914A9F1BF7A8}" srcOrd="1" destOrd="0" presId="urn:microsoft.com/office/officeart/2005/8/layout/orgChart1"/>
    <dgm:cxn modelId="{856A7C51-98F3-C448-9AD8-4B63281E4DC2}" type="presParOf" srcId="{E8359B4C-6216-284E-A692-32565A1F3C00}" destId="{75780742-27E7-DF47-9857-F908812BC428}" srcOrd="1" destOrd="0" presId="urn:microsoft.com/office/officeart/2005/8/layout/orgChart1"/>
    <dgm:cxn modelId="{4BA94EC9-474D-BD44-8DFF-52AB08D39192}" type="presParOf" srcId="{E8359B4C-6216-284E-A692-32565A1F3C00}" destId="{714C85AF-EF0F-6A40-B2BB-261CC24332EF}" srcOrd="2" destOrd="0" presId="urn:microsoft.com/office/officeart/2005/8/layout/orgChart1"/>
    <dgm:cxn modelId="{B2DCFA6A-71E8-A142-B714-D8D14B05D5B7}" type="presParOf" srcId="{60699145-7ED2-5543-B02F-A90262F178DE}" destId="{A91B0088-92EC-8640-BA1F-38935CF09DBC}" srcOrd="4" destOrd="0" presId="urn:microsoft.com/office/officeart/2005/8/layout/orgChart1"/>
    <dgm:cxn modelId="{C2C8E50A-3E90-BD4B-8C93-C37BA1D9802B}" type="presParOf" srcId="{60699145-7ED2-5543-B02F-A90262F178DE}" destId="{9E940CDE-D58B-C344-BD71-7AD98B5E942E}" srcOrd="5" destOrd="0" presId="urn:microsoft.com/office/officeart/2005/8/layout/orgChart1"/>
    <dgm:cxn modelId="{0C787A25-1634-A644-8E8C-F99304078B93}" type="presParOf" srcId="{9E940CDE-D58B-C344-BD71-7AD98B5E942E}" destId="{3A429D7F-16E7-2744-80BA-5079E181D9A7}" srcOrd="0" destOrd="0" presId="urn:microsoft.com/office/officeart/2005/8/layout/orgChart1"/>
    <dgm:cxn modelId="{CA97EB88-5597-1748-8954-67A6D16A33D3}" type="presParOf" srcId="{3A429D7F-16E7-2744-80BA-5079E181D9A7}" destId="{6CF4059A-D77C-6C46-AB17-36930FD730B4}" srcOrd="0" destOrd="0" presId="urn:microsoft.com/office/officeart/2005/8/layout/orgChart1"/>
    <dgm:cxn modelId="{7DD9ACA8-9187-314F-8198-3748D2649D6A}" type="presParOf" srcId="{3A429D7F-16E7-2744-80BA-5079E181D9A7}" destId="{5AA13900-17C8-B846-BA50-74B58561CF96}" srcOrd="1" destOrd="0" presId="urn:microsoft.com/office/officeart/2005/8/layout/orgChart1"/>
    <dgm:cxn modelId="{CDD6A81D-1D53-2340-A7E8-D1D3E7C0DBA3}" type="presParOf" srcId="{9E940CDE-D58B-C344-BD71-7AD98B5E942E}" destId="{836B9E7D-1AD6-554A-8222-2474DEFF6E0C}" srcOrd="1" destOrd="0" presId="urn:microsoft.com/office/officeart/2005/8/layout/orgChart1"/>
    <dgm:cxn modelId="{A0CF9CC8-5EB3-3A44-AE50-7938EFD58AA1}" type="presParOf" srcId="{9E940CDE-D58B-C344-BD71-7AD98B5E942E}" destId="{A2A5D556-8811-D74B-AA78-2862BD7CF032}" srcOrd="2" destOrd="0" presId="urn:microsoft.com/office/officeart/2005/8/layout/orgChart1"/>
    <dgm:cxn modelId="{DD444AE6-CE0B-5C4B-AECF-1CF2DF92C219}" type="presParOf" srcId="{60699145-7ED2-5543-B02F-A90262F178DE}" destId="{A04BFA1C-DD28-4741-955E-4B9FFE7EE4F3}" srcOrd="6" destOrd="0" presId="urn:microsoft.com/office/officeart/2005/8/layout/orgChart1"/>
    <dgm:cxn modelId="{CCE14F7C-2BC4-774B-82FD-A03DAE4A3DA6}" type="presParOf" srcId="{60699145-7ED2-5543-B02F-A90262F178DE}" destId="{0536D204-ABA6-2647-8453-02A187A678EF}" srcOrd="7" destOrd="0" presId="urn:microsoft.com/office/officeart/2005/8/layout/orgChart1"/>
    <dgm:cxn modelId="{7B6E8E54-C746-FE43-A7FE-E67D72649348}" type="presParOf" srcId="{0536D204-ABA6-2647-8453-02A187A678EF}" destId="{1828D25A-5BBB-A746-86AD-80BB4F1917A4}" srcOrd="0" destOrd="0" presId="urn:microsoft.com/office/officeart/2005/8/layout/orgChart1"/>
    <dgm:cxn modelId="{A6B42B7B-5447-DD49-BC2B-5D8768C62DB8}" type="presParOf" srcId="{1828D25A-5BBB-A746-86AD-80BB4F1917A4}" destId="{398EAB89-5E91-6044-8E94-195C0756E370}" srcOrd="0" destOrd="0" presId="urn:microsoft.com/office/officeart/2005/8/layout/orgChart1"/>
    <dgm:cxn modelId="{8CCFD152-C5B0-3041-A46A-A0A0EE1D89D3}" type="presParOf" srcId="{1828D25A-5BBB-A746-86AD-80BB4F1917A4}" destId="{71497B0D-7A61-E048-88D2-1997AEA9D469}" srcOrd="1" destOrd="0" presId="urn:microsoft.com/office/officeart/2005/8/layout/orgChart1"/>
    <dgm:cxn modelId="{EB374DD0-8FA8-FB44-A53D-679E53975D9B}" type="presParOf" srcId="{0536D204-ABA6-2647-8453-02A187A678EF}" destId="{103EA627-5B3F-4348-A99A-32A3EFD36AC4}" srcOrd="1" destOrd="0" presId="urn:microsoft.com/office/officeart/2005/8/layout/orgChart1"/>
    <dgm:cxn modelId="{8C2CC5A2-B9D1-B746-A8B2-F6965791C4A6}" type="presParOf" srcId="{0536D204-ABA6-2647-8453-02A187A678EF}" destId="{80697B7E-8542-F049-B808-B7323D663A9A}" srcOrd="2" destOrd="0" presId="urn:microsoft.com/office/officeart/2005/8/layout/orgChart1"/>
    <dgm:cxn modelId="{3360C6A2-BCAE-504F-8471-10BCA1BC49C0}" type="presParOf" srcId="{AEA27EE7-610A-8C4C-B0A0-B1146C76D433}" destId="{D1D5B8CB-6FE3-3449-8887-FE4B8EE003A4}" srcOrd="2" destOrd="0" presId="urn:microsoft.com/office/officeart/2005/8/layout/orgChart1"/>
    <dgm:cxn modelId="{F64A79DD-F783-DB4E-AD32-6E37D0263130}" type="presParOf" srcId="{D9BB4D6B-6F23-F147-9E94-E6653B38A659}" destId="{7CD5F06C-EC9B-DC44-9979-E3984AE1339B}" srcOrd="2" destOrd="0" presId="urn:microsoft.com/office/officeart/2005/8/layout/orgChart1"/>
    <dgm:cxn modelId="{F23F890C-9925-3143-9DE9-1381182EE465}" type="presParOf" srcId="{A8AACF5F-1676-8E46-BA98-5D1555782894}" destId="{6206ADF3-FBCB-0E49-95B7-814D4345B2BA}" srcOrd="2" destOrd="0" presId="urn:microsoft.com/office/officeart/2005/8/layout/orgChart1"/>
    <dgm:cxn modelId="{087083F1-91DE-F74B-A87E-AB536EBB6ADC}" type="presParOf" srcId="{A7E17FE7-0C79-4C4C-8826-0E3F782F04E9}" destId="{B5EAA908-803A-2F44-8FF2-7BC3340BE283}" srcOrd="4" destOrd="0" presId="urn:microsoft.com/office/officeart/2005/8/layout/orgChart1"/>
    <dgm:cxn modelId="{32269FD5-C8A7-D042-A55F-4AB7A21CF431}" type="presParOf" srcId="{B5EAA908-803A-2F44-8FF2-7BC3340BE283}" destId="{DD6D3409-76CE-E747-8C04-530E30C6DE2B}" srcOrd="0" destOrd="0" presId="urn:microsoft.com/office/officeart/2005/8/layout/orgChart1"/>
    <dgm:cxn modelId="{1F1D7684-6802-5B4C-82D6-2B66B420FA32}" type="presParOf" srcId="{DD6D3409-76CE-E747-8C04-530E30C6DE2B}" destId="{EAD9285E-287A-D14E-951A-4F4C50A85F90}" srcOrd="0" destOrd="0" presId="urn:microsoft.com/office/officeart/2005/8/layout/orgChart1"/>
    <dgm:cxn modelId="{2B3C592B-6563-2C49-B968-32F4BE4388E7}" type="presParOf" srcId="{DD6D3409-76CE-E747-8C04-530E30C6DE2B}" destId="{C079A03B-D170-F744-BA44-623B0CBD8D5A}" srcOrd="1" destOrd="0" presId="urn:microsoft.com/office/officeart/2005/8/layout/orgChart1"/>
    <dgm:cxn modelId="{7AE76F02-766E-D14B-98AC-9285646C3861}" type="presParOf" srcId="{B5EAA908-803A-2F44-8FF2-7BC3340BE283}" destId="{27F09C2E-68E4-694F-9704-8A1B3EB0DAE8}" srcOrd="1" destOrd="0" presId="urn:microsoft.com/office/officeart/2005/8/layout/orgChart1"/>
    <dgm:cxn modelId="{C28BCA86-42BE-0C46-9267-B38E467B6A4F}" type="presParOf" srcId="{B5EAA908-803A-2F44-8FF2-7BC3340BE283}" destId="{D8796592-D4A2-AF4A-8850-468F7DE2DA90}" srcOrd="2" destOrd="0" presId="urn:microsoft.com/office/officeart/2005/8/layout/orgChart1"/>
    <dgm:cxn modelId="{4DB003FF-DF82-3B48-8404-0274112EF4FB}" type="presParOf" srcId="{A7E17FE7-0C79-4C4C-8826-0E3F782F04E9}" destId="{16F2371A-6E3A-B74D-8642-68BF63CDE6EA}" srcOrd="5" destOrd="0" presId="urn:microsoft.com/office/officeart/2005/8/layout/orgChart1"/>
    <dgm:cxn modelId="{0B60B941-0AC0-744E-B911-E9F6E64E13CA}" type="presParOf" srcId="{16F2371A-6E3A-B74D-8642-68BF63CDE6EA}" destId="{56378A9D-0DCA-9443-B510-F5435871661D}" srcOrd="0" destOrd="0" presId="urn:microsoft.com/office/officeart/2005/8/layout/orgChart1"/>
    <dgm:cxn modelId="{0604978B-26A2-B840-B94A-309BEBD6BDBA}" type="presParOf" srcId="{56378A9D-0DCA-9443-B510-F5435871661D}" destId="{49F677D3-38C5-F040-B78E-622180782277}" srcOrd="0" destOrd="0" presId="urn:microsoft.com/office/officeart/2005/8/layout/orgChart1"/>
    <dgm:cxn modelId="{89B1504C-FE9C-CF40-BF9C-33B6E9D7E293}" type="presParOf" srcId="{56378A9D-0DCA-9443-B510-F5435871661D}" destId="{C2C7BBD7-29AA-CB4C-8093-EC5CFDD55A86}" srcOrd="1" destOrd="0" presId="urn:microsoft.com/office/officeart/2005/8/layout/orgChart1"/>
    <dgm:cxn modelId="{07244E5F-C69C-E845-9415-5F58B4D11522}" type="presParOf" srcId="{16F2371A-6E3A-B74D-8642-68BF63CDE6EA}" destId="{2CE68BD4-CA6B-3A40-9B55-CA78F3D6E119}" srcOrd="1" destOrd="0" presId="urn:microsoft.com/office/officeart/2005/8/layout/orgChart1"/>
    <dgm:cxn modelId="{B407BAE7-7515-064D-B72E-1399C2998EEE}" type="presParOf" srcId="{16F2371A-6E3A-B74D-8642-68BF63CDE6EA}" destId="{2772D989-C5CC-2740-A5B4-5A7E8DAE6EBC}" srcOrd="2" destOrd="0" presId="urn:microsoft.com/office/officeart/2005/8/layout/orgChart1"/>
    <dgm:cxn modelId="{663AF197-DA83-684B-AFC3-78DC23162843}" type="presParOf" srcId="{A7E17FE7-0C79-4C4C-8826-0E3F782F04E9}" destId="{4B2474C2-6B69-FB40-8523-9F021C0FBE23}" srcOrd="6" destOrd="0" presId="urn:microsoft.com/office/officeart/2005/8/layout/orgChart1"/>
    <dgm:cxn modelId="{F21465F7-02F8-7643-ABEF-CDD27A611296}" type="presParOf" srcId="{4B2474C2-6B69-FB40-8523-9F021C0FBE23}" destId="{F170B676-0744-6040-BAB1-027E6170CA55}" srcOrd="0" destOrd="0" presId="urn:microsoft.com/office/officeart/2005/8/layout/orgChart1"/>
    <dgm:cxn modelId="{09E2DC94-9581-924B-8368-D7D75B3FB293}" type="presParOf" srcId="{F170B676-0744-6040-BAB1-027E6170CA55}" destId="{B78DEC19-8214-3A48-BFF6-DB3FDE04D187}" srcOrd="0" destOrd="0" presId="urn:microsoft.com/office/officeart/2005/8/layout/orgChart1"/>
    <dgm:cxn modelId="{B3E4DBCD-7A0F-654C-AE0D-01FDB0461C07}" type="presParOf" srcId="{F170B676-0744-6040-BAB1-027E6170CA55}" destId="{77032D6A-B55F-4348-A2F6-D812411494FA}" srcOrd="1" destOrd="0" presId="urn:microsoft.com/office/officeart/2005/8/layout/orgChart1"/>
    <dgm:cxn modelId="{7D3A8EB4-B0BC-CD45-AC93-B6D252FD5DA6}" type="presParOf" srcId="{4B2474C2-6B69-FB40-8523-9F021C0FBE23}" destId="{8D755DD3-E24F-5D4F-961D-973516AA1FB0}" srcOrd="1" destOrd="0" presId="urn:microsoft.com/office/officeart/2005/8/layout/orgChart1"/>
    <dgm:cxn modelId="{BF0D8902-2250-C14E-BE74-1FABEE558A6D}" type="presParOf" srcId="{4B2474C2-6B69-FB40-8523-9F021C0FBE23}" destId="{0E75ECE2-D003-4D46-AF61-3DDA1FF3B15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AC3B5F-5D70-0A45-8A26-D5EF1AB6D3A4}">
      <dsp:nvSpPr>
        <dsp:cNvPr id="0" name=""/>
        <dsp:cNvSpPr/>
      </dsp:nvSpPr>
      <dsp:spPr>
        <a:xfrm>
          <a:off x="0" y="0"/>
          <a:ext cx="66838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CAD53B-8F76-114E-A86B-EFAAF961E5D3}">
      <dsp:nvSpPr>
        <dsp:cNvPr id="0" name=""/>
        <dsp:cNvSpPr/>
      </dsp:nvSpPr>
      <dsp:spPr>
        <a:xfrm>
          <a:off x="0" y="0"/>
          <a:ext cx="1336765" cy="5719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latin typeface="Century Gothic" panose="020B0502020202020204" pitchFamily="34" charset="0"/>
            </a:rPr>
            <a:t>About GO-Biz</a:t>
          </a:r>
          <a:endParaRPr lang="en-US" sz="2000" kern="1200" dirty="0">
            <a:latin typeface="Century Gothic" panose="020B0502020202020204" pitchFamily="34" charset="0"/>
          </a:endParaRPr>
        </a:p>
      </dsp:txBody>
      <dsp:txXfrm>
        <a:off x="0" y="0"/>
        <a:ext cx="1336765" cy="5719001"/>
      </dsp:txXfrm>
    </dsp:sp>
    <dsp:sp modelId="{AC934195-092B-BB44-AC07-0E42AF074F6F}">
      <dsp:nvSpPr>
        <dsp:cNvPr id="0" name=""/>
        <dsp:cNvSpPr/>
      </dsp:nvSpPr>
      <dsp:spPr>
        <a:xfrm>
          <a:off x="1437023" y="65762"/>
          <a:ext cx="5246805" cy="1315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Century Gothic" panose="020B0502020202020204" pitchFamily="34" charset="0"/>
            </a:rPr>
            <a:t>Point of contact for economic development and job creation efforts.</a:t>
          </a:r>
          <a:br>
            <a:rPr lang="en-US" sz="2000" b="0" i="0" kern="1200" dirty="0">
              <a:latin typeface="Century Gothic" panose="020B0502020202020204" pitchFamily="34" charset="0"/>
            </a:rPr>
          </a:br>
          <a:endParaRPr lang="en-US" sz="2000" kern="1200" dirty="0">
            <a:latin typeface="Century Gothic" panose="020B0502020202020204" pitchFamily="34" charset="0"/>
          </a:endParaRPr>
        </a:p>
      </dsp:txBody>
      <dsp:txXfrm>
        <a:off x="1437023" y="65762"/>
        <a:ext cx="5246805" cy="1315258"/>
      </dsp:txXfrm>
    </dsp:sp>
    <dsp:sp modelId="{45A6EE82-5BBE-FA45-92F3-6238AE3CB3D2}">
      <dsp:nvSpPr>
        <dsp:cNvPr id="0" name=""/>
        <dsp:cNvSpPr/>
      </dsp:nvSpPr>
      <dsp:spPr>
        <a:xfrm>
          <a:off x="1336765" y="1381021"/>
          <a:ext cx="53470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70676F-1CFA-BA43-A39B-0FEB585CDAB8}">
      <dsp:nvSpPr>
        <dsp:cNvPr id="0" name=""/>
        <dsp:cNvSpPr/>
      </dsp:nvSpPr>
      <dsp:spPr>
        <a:xfrm>
          <a:off x="1437023" y="1446784"/>
          <a:ext cx="5246805" cy="1315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Century Gothic" panose="020B0502020202020204" pitchFamily="34" charset="0"/>
            </a:rPr>
            <a:t>Offers services to business owners, communities, and site selectors.</a:t>
          </a:r>
          <a:br>
            <a:rPr lang="en-US" sz="2000" b="0" i="0" kern="1200" dirty="0">
              <a:latin typeface="Century Gothic" panose="020B0502020202020204" pitchFamily="34" charset="0"/>
            </a:rPr>
          </a:br>
          <a:endParaRPr lang="en-US" sz="2000" kern="1200" dirty="0">
            <a:latin typeface="Century Gothic" panose="020B0502020202020204" pitchFamily="34" charset="0"/>
          </a:endParaRPr>
        </a:p>
      </dsp:txBody>
      <dsp:txXfrm>
        <a:off x="1437023" y="1446784"/>
        <a:ext cx="5246805" cy="1315258"/>
      </dsp:txXfrm>
    </dsp:sp>
    <dsp:sp modelId="{D373828B-6E2B-EB43-8357-60C73E0BDB72}">
      <dsp:nvSpPr>
        <dsp:cNvPr id="0" name=""/>
        <dsp:cNvSpPr/>
      </dsp:nvSpPr>
      <dsp:spPr>
        <a:xfrm>
          <a:off x="1336765" y="2762042"/>
          <a:ext cx="53470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452F06-52CA-884C-A328-E55B23753ADE}">
      <dsp:nvSpPr>
        <dsp:cNvPr id="0" name=""/>
        <dsp:cNvSpPr/>
      </dsp:nvSpPr>
      <dsp:spPr>
        <a:xfrm>
          <a:off x="1437023" y="2827805"/>
          <a:ext cx="5246805" cy="2824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entury Gothic" panose="020B0502020202020204" pitchFamily="34" charset="0"/>
            </a:rPr>
            <a:t>Has a broad range of teams and services, including Permit Assistance, Business Investment Services, Supply Chain,  International Affairs &amp; Trade, Office of the Small Business Advocate, External Affairs, California Competes Tax Credit, Zero Emission Vehicles, Energy Unit and more.</a:t>
          </a:r>
        </a:p>
      </dsp:txBody>
      <dsp:txXfrm>
        <a:off x="1437023" y="2827805"/>
        <a:ext cx="5246805" cy="2824149"/>
      </dsp:txXfrm>
    </dsp:sp>
    <dsp:sp modelId="{9222A686-EBB6-4949-9A86-B53B4FEB8A9E}">
      <dsp:nvSpPr>
        <dsp:cNvPr id="0" name=""/>
        <dsp:cNvSpPr/>
      </dsp:nvSpPr>
      <dsp:spPr>
        <a:xfrm>
          <a:off x="1336765" y="5651955"/>
          <a:ext cx="53470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3ADABB-E5AA-F646-BA1E-5552B1328B42}">
      <dsp:nvSpPr>
        <dsp:cNvPr id="0" name=""/>
        <dsp:cNvSpPr/>
      </dsp:nvSpPr>
      <dsp:spPr>
        <a:xfrm>
          <a:off x="2872" y="242272"/>
          <a:ext cx="1555448" cy="9332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Century Gothic" panose="020B0502020202020204" pitchFamily="34" charset="0"/>
            </a:rPr>
            <a:t>Business Investment Services</a:t>
          </a:r>
        </a:p>
      </dsp:txBody>
      <dsp:txXfrm>
        <a:off x="2872" y="242272"/>
        <a:ext cx="1555448" cy="933268"/>
      </dsp:txXfrm>
    </dsp:sp>
    <dsp:sp modelId="{52F5F64F-C91E-5A47-AF28-93E57D29C746}">
      <dsp:nvSpPr>
        <dsp:cNvPr id="0" name=""/>
        <dsp:cNvSpPr/>
      </dsp:nvSpPr>
      <dsp:spPr>
        <a:xfrm>
          <a:off x="1713865" y="242272"/>
          <a:ext cx="1555448" cy="9332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entury Gothic" panose="020B0502020202020204" pitchFamily="34" charset="0"/>
            </a:rPr>
            <a:t>Office of Permit Assistance</a:t>
          </a:r>
        </a:p>
      </dsp:txBody>
      <dsp:txXfrm>
        <a:off x="1713865" y="242272"/>
        <a:ext cx="1555448" cy="933268"/>
      </dsp:txXfrm>
    </dsp:sp>
    <dsp:sp modelId="{8B65D081-146A-F246-990C-9763222CFA05}">
      <dsp:nvSpPr>
        <dsp:cNvPr id="0" name=""/>
        <dsp:cNvSpPr/>
      </dsp:nvSpPr>
      <dsp:spPr>
        <a:xfrm>
          <a:off x="3424858" y="242272"/>
          <a:ext cx="1555448" cy="9332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entury Gothic" panose="020B0502020202020204" pitchFamily="34" charset="0"/>
            </a:rPr>
            <a:t>Community &amp; Equity Grants</a:t>
          </a:r>
        </a:p>
      </dsp:txBody>
      <dsp:txXfrm>
        <a:off x="3424858" y="242272"/>
        <a:ext cx="1555448" cy="933268"/>
      </dsp:txXfrm>
    </dsp:sp>
    <dsp:sp modelId="{7178314C-03A3-2A49-A6A0-5F97F037F953}">
      <dsp:nvSpPr>
        <dsp:cNvPr id="0" name=""/>
        <dsp:cNvSpPr/>
      </dsp:nvSpPr>
      <dsp:spPr>
        <a:xfrm>
          <a:off x="5135851" y="242272"/>
          <a:ext cx="1555448" cy="9332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entury Gothic" panose="020B0502020202020204" pitchFamily="34" charset="0"/>
            </a:rPr>
            <a:t>Energy Unit</a:t>
          </a:r>
        </a:p>
      </dsp:txBody>
      <dsp:txXfrm>
        <a:off x="5135851" y="242272"/>
        <a:ext cx="1555448" cy="933268"/>
      </dsp:txXfrm>
    </dsp:sp>
    <dsp:sp modelId="{B3A1982D-296B-EF40-93DE-286A7C3FAEE2}">
      <dsp:nvSpPr>
        <dsp:cNvPr id="0" name=""/>
        <dsp:cNvSpPr/>
      </dsp:nvSpPr>
      <dsp:spPr>
        <a:xfrm>
          <a:off x="6846844" y="242272"/>
          <a:ext cx="1555448" cy="9332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entury Gothic" panose="020B0502020202020204" pitchFamily="34" charset="0"/>
            </a:rPr>
            <a:t>Zero Emission Vehicles (ZEV)</a:t>
          </a:r>
        </a:p>
      </dsp:txBody>
      <dsp:txXfrm>
        <a:off x="6846844" y="242272"/>
        <a:ext cx="1555448" cy="933268"/>
      </dsp:txXfrm>
    </dsp:sp>
    <dsp:sp modelId="{F699BB8F-2794-AA4A-B79B-8DB33D4F29BC}">
      <dsp:nvSpPr>
        <dsp:cNvPr id="0" name=""/>
        <dsp:cNvSpPr/>
      </dsp:nvSpPr>
      <dsp:spPr>
        <a:xfrm>
          <a:off x="858369" y="1331085"/>
          <a:ext cx="1555448" cy="9332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entury Gothic" panose="020B0502020202020204" pitchFamily="34" charset="0"/>
            </a:rPr>
            <a:t>Office of Supply Chain</a:t>
          </a:r>
        </a:p>
      </dsp:txBody>
      <dsp:txXfrm>
        <a:off x="858369" y="1331085"/>
        <a:ext cx="1555448" cy="933268"/>
      </dsp:txXfrm>
    </dsp:sp>
    <dsp:sp modelId="{1BCCA707-52C3-E546-8F2E-BB18F23C87D7}">
      <dsp:nvSpPr>
        <dsp:cNvPr id="0" name=""/>
        <dsp:cNvSpPr/>
      </dsp:nvSpPr>
      <dsp:spPr>
        <a:xfrm>
          <a:off x="2569362" y="1331085"/>
          <a:ext cx="1555448" cy="9332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entury Gothic" panose="020B0502020202020204" pitchFamily="34" charset="0"/>
            </a:rPr>
            <a:t>California Competes</a:t>
          </a:r>
        </a:p>
      </dsp:txBody>
      <dsp:txXfrm>
        <a:off x="2569362" y="1331085"/>
        <a:ext cx="1555448" cy="933268"/>
      </dsp:txXfrm>
    </dsp:sp>
    <dsp:sp modelId="{3B0F977D-56FB-EA48-B69D-486DDA0FC458}">
      <dsp:nvSpPr>
        <dsp:cNvPr id="0" name=""/>
        <dsp:cNvSpPr/>
      </dsp:nvSpPr>
      <dsp:spPr>
        <a:xfrm>
          <a:off x="4280354" y="1331085"/>
          <a:ext cx="1555448" cy="9332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entury Gothic" panose="020B0502020202020204" pitchFamily="34" charset="0"/>
            </a:rPr>
            <a:t>International Affairs &amp; Trade</a:t>
          </a:r>
        </a:p>
      </dsp:txBody>
      <dsp:txXfrm>
        <a:off x="4280354" y="1331085"/>
        <a:ext cx="1555448" cy="933268"/>
      </dsp:txXfrm>
    </dsp:sp>
    <dsp:sp modelId="{715B5146-0B8C-9F4E-93A5-3831E045E41F}">
      <dsp:nvSpPr>
        <dsp:cNvPr id="0" name=""/>
        <dsp:cNvSpPr/>
      </dsp:nvSpPr>
      <dsp:spPr>
        <a:xfrm>
          <a:off x="5991347" y="1331085"/>
          <a:ext cx="1555448" cy="9332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entury Gothic" panose="020B0502020202020204" pitchFamily="34" charset="0"/>
            </a:rPr>
            <a:t>Community &amp; Place-Based Solutions</a:t>
          </a:r>
        </a:p>
      </dsp:txBody>
      <dsp:txXfrm>
        <a:off x="5991347" y="1331085"/>
        <a:ext cx="1555448" cy="9332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EAABF8-DE65-6B4C-9998-79A75CF07AA5}">
      <dsp:nvSpPr>
        <dsp:cNvPr id="0" name=""/>
        <dsp:cNvSpPr/>
      </dsp:nvSpPr>
      <dsp:spPr>
        <a:xfrm>
          <a:off x="2052" y="495806"/>
          <a:ext cx="1826317" cy="73052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GO-Biz</a:t>
          </a:r>
        </a:p>
      </dsp:txBody>
      <dsp:txXfrm>
        <a:off x="367316" y="495806"/>
        <a:ext cx="1095790" cy="730527"/>
      </dsp:txXfrm>
    </dsp:sp>
    <dsp:sp modelId="{38D4882B-4FB0-2244-898C-19071596519A}">
      <dsp:nvSpPr>
        <dsp:cNvPr id="0" name=""/>
        <dsp:cNvSpPr/>
      </dsp:nvSpPr>
      <dsp:spPr>
        <a:xfrm>
          <a:off x="1645737" y="495806"/>
          <a:ext cx="1826317" cy="73052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/>
            <a:t>CalOSBA</a:t>
          </a:r>
          <a:endParaRPr lang="en-US" sz="1800" b="1" kern="1200" dirty="0"/>
        </a:p>
      </dsp:txBody>
      <dsp:txXfrm>
        <a:off x="2011001" y="495806"/>
        <a:ext cx="1095790" cy="730527"/>
      </dsp:txXfrm>
    </dsp:sp>
    <dsp:sp modelId="{7076969C-C5DF-FB49-BEAA-87990478FCB6}">
      <dsp:nvSpPr>
        <dsp:cNvPr id="0" name=""/>
        <dsp:cNvSpPr/>
      </dsp:nvSpPr>
      <dsp:spPr>
        <a:xfrm>
          <a:off x="3289423" y="495806"/>
          <a:ext cx="1826317" cy="73052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/>
            <a:t>IBank</a:t>
          </a:r>
          <a:endParaRPr lang="en-US" sz="1800" b="1" kern="1200" dirty="0"/>
        </a:p>
      </dsp:txBody>
      <dsp:txXfrm>
        <a:off x="3654687" y="495806"/>
        <a:ext cx="1095790" cy="730527"/>
      </dsp:txXfrm>
    </dsp:sp>
    <dsp:sp modelId="{9E213A45-5E52-374E-BDA1-252942F788EF}">
      <dsp:nvSpPr>
        <dsp:cNvPr id="0" name=""/>
        <dsp:cNvSpPr/>
      </dsp:nvSpPr>
      <dsp:spPr>
        <a:xfrm>
          <a:off x="4933109" y="495806"/>
          <a:ext cx="1826317" cy="73052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Film</a:t>
          </a:r>
        </a:p>
      </dsp:txBody>
      <dsp:txXfrm>
        <a:off x="5298373" y="495806"/>
        <a:ext cx="1095790" cy="730527"/>
      </dsp:txXfrm>
    </dsp:sp>
    <dsp:sp modelId="{0F6E64DA-CBE1-7045-9CB6-4F45A7C2878E}">
      <dsp:nvSpPr>
        <dsp:cNvPr id="0" name=""/>
        <dsp:cNvSpPr/>
      </dsp:nvSpPr>
      <dsp:spPr>
        <a:xfrm>
          <a:off x="6576795" y="495806"/>
          <a:ext cx="1826317" cy="73052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Visit California</a:t>
          </a:r>
        </a:p>
      </dsp:txBody>
      <dsp:txXfrm>
        <a:off x="6942059" y="495806"/>
        <a:ext cx="1095790" cy="7305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F5F64F-C91E-5A47-AF28-93E57D29C746}">
      <dsp:nvSpPr>
        <dsp:cNvPr id="0" name=""/>
        <dsp:cNvSpPr/>
      </dsp:nvSpPr>
      <dsp:spPr>
        <a:xfrm>
          <a:off x="8912" y="1384"/>
          <a:ext cx="2529947" cy="15179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latin typeface="Century Gothic" panose="020B0502020202020204" pitchFamily="34" charset="0"/>
            </a:rPr>
            <a:t>Tourism</a:t>
          </a:r>
        </a:p>
      </dsp:txBody>
      <dsp:txXfrm>
        <a:off x="8912" y="1384"/>
        <a:ext cx="2529947" cy="1517968"/>
      </dsp:txXfrm>
    </dsp:sp>
    <dsp:sp modelId="{8B65D081-146A-F246-990C-9763222CFA05}">
      <dsp:nvSpPr>
        <dsp:cNvPr id="0" name=""/>
        <dsp:cNvSpPr/>
      </dsp:nvSpPr>
      <dsp:spPr>
        <a:xfrm>
          <a:off x="2791854" y="1384"/>
          <a:ext cx="2529947" cy="15179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latin typeface="Century Gothic" panose="020B0502020202020204" pitchFamily="34" charset="0"/>
            </a:rPr>
            <a:t>Technology</a:t>
          </a:r>
        </a:p>
      </dsp:txBody>
      <dsp:txXfrm>
        <a:off x="2791854" y="1384"/>
        <a:ext cx="2529947" cy="1517968"/>
      </dsp:txXfrm>
    </dsp:sp>
    <dsp:sp modelId="{7178314C-03A3-2A49-A6A0-5F97F037F953}">
      <dsp:nvSpPr>
        <dsp:cNvPr id="0" name=""/>
        <dsp:cNvSpPr/>
      </dsp:nvSpPr>
      <dsp:spPr>
        <a:xfrm>
          <a:off x="5574797" y="1384"/>
          <a:ext cx="2529947" cy="15179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latin typeface="Century Gothic" panose="020B0502020202020204" pitchFamily="34" charset="0"/>
            </a:rPr>
            <a:t>Life Sciences</a:t>
          </a:r>
        </a:p>
      </dsp:txBody>
      <dsp:txXfrm>
        <a:off x="5574797" y="1384"/>
        <a:ext cx="2529947" cy="1517968"/>
      </dsp:txXfrm>
    </dsp:sp>
    <dsp:sp modelId="{B3A1982D-296B-EF40-93DE-286A7C3FAEE2}">
      <dsp:nvSpPr>
        <dsp:cNvPr id="0" name=""/>
        <dsp:cNvSpPr/>
      </dsp:nvSpPr>
      <dsp:spPr>
        <a:xfrm>
          <a:off x="8357740" y="1384"/>
          <a:ext cx="2529947" cy="15179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latin typeface="Century Gothic" panose="020B0502020202020204" pitchFamily="34" charset="0"/>
            </a:rPr>
            <a:t>Agriculture</a:t>
          </a:r>
        </a:p>
      </dsp:txBody>
      <dsp:txXfrm>
        <a:off x="8357740" y="1384"/>
        <a:ext cx="2529947" cy="1517968"/>
      </dsp:txXfrm>
    </dsp:sp>
    <dsp:sp modelId="{F699BB8F-2794-AA4A-B79B-8DB33D4F29BC}">
      <dsp:nvSpPr>
        <dsp:cNvPr id="0" name=""/>
        <dsp:cNvSpPr/>
      </dsp:nvSpPr>
      <dsp:spPr>
        <a:xfrm>
          <a:off x="8912" y="1772348"/>
          <a:ext cx="2529947" cy="15179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latin typeface="Century Gothic" panose="020B0502020202020204" pitchFamily="34" charset="0"/>
            </a:rPr>
            <a:t>Supply Chain and Goods Movement</a:t>
          </a:r>
        </a:p>
      </dsp:txBody>
      <dsp:txXfrm>
        <a:off x="8912" y="1772348"/>
        <a:ext cx="2529947" cy="1517968"/>
      </dsp:txXfrm>
    </dsp:sp>
    <dsp:sp modelId="{1BCCA707-52C3-E546-8F2E-BB18F23C87D7}">
      <dsp:nvSpPr>
        <dsp:cNvPr id="0" name=""/>
        <dsp:cNvSpPr/>
      </dsp:nvSpPr>
      <dsp:spPr>
        <a:xfrm>
          <a:off x="2791854" y="1772348"/>
          <a:ext cx="2529947" cy="15179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latin typeface="Century Gothic" panose="020B0502020202020204" pitchFamily="34" charset="0"/>
            </a:rPr>
            <a:t>Manufacturing</a:t>
          </a:r>
        </a:p>
      </dsp:txBody>
      <dsp:txXfrm>
        <a:off x="2791854" y="1772348"/>
        <a:ext cx="2529947" cy="1517968"/>
      </dsp:txXfrm>
    </dsp:sp>
    <dsp:sp modelId="{3B0F977D-56FB-EA48-B69D-486DDA0FC458}">
      <dsp:nvSpPr>
        <dsp:cNvPr id="0" name=""/>
        <dsp:cNvSpPr/>
      </dsp:nvSpPr>
      <dsp:spPr>
        <a:xfrm>
          <a:off x="5574797" y="1772348"/>
          <a:ext cx="2529947" cy="15179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latin typeface="Century Gothic" panose="020B0502020202020204" pitchFamily="34" charset="0"/>
            </a:rPr>
            <a:t>International Trade</a:t>
          </a:r>
        </a:p>
      </dsp:txBody>
      <dsp:txXfrm>
        <a:off x="5574797" y="1772348"/>
        <a:ext cx="2529947" cy="1517968"/>
      </dsp:txXfrm>
    </dsp:sp>
    <dsp:sp modelId="{FCDF911C-CB68-5846-98C9-B20EB116C136}">
      <dsp:nvSpPr>
        <dsp:cNvPr id="0" name=""/>
        <dsp:cNvSpPr/>
      </dsp:nvSpPr>
      <dsp:spPr>
        <a:xfrm>
          <a:off x="8357740" y="1772348"/>
          <a:ext cx="2529947" cy="15179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latin typeface="Century Gothic" panose="020B0502020202020204" pitchFamily="34" charset="0"/>
            </a:rPr>
            <a:t>Electronics</a:t>
          </a:r>
        </a:p>
      </dsp:txBody>
      <dsp:txXfrm>
        <a:off x="8357740" y="1772348"/>
        <a:ext cx="2529947" cy="1517968"/>
      </dsp:txXfrm>
    </dsp:sp>
    <dsp:sp modelId="{0724452A-116F-2A4A-8266-5E260C0FFA5F}">
      <dsp:nvSpPr>
        <dsp:cNvPr id="0" name=""/>
        <dsp:cNvSpPr/>
      </dsp:nvSpPr>
      <dsp:spPr>
        <a:xfrm>
          <a:off x="8912" y="3543311"/>
          <a:ext cx="2529947" cy="15179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latin typeface="Century Gothic" panose="020B0502020202020204" pitchFamily="34" charset="0"/>
            </a:rPr>
            <a:t>Energy</a:t>
          </a:r>
        </a:p>
      </dsp:txBody>
      <dsp:txXfrm>
        <a:off x="8912" y="3543311"/>
        <a:ext cx="2529947" cy="1517968"/>
      </dsp:txXfrm>
    </dsp:sp>
    <dsp:sp modelId="{715B5146-0B8C-9F4E-93A5-3831E045E41F}">
      <dsp:nvSpPr>
        <dsp:cNvPr id="0" name=""/>
        <dsp:cNvSpPr/>
      </dsp:nvSpPr>
      <dsp:spPr>
        <a:xfrm>
          <a:off x="2791854" y="3543311"/>
          <a:ext cx="2529947" cy="15179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latin typeface="Century Gothic" panose="020B0502020202020204" pitchFamily="34" charset="0"/>
            </a:rPr>
            <a:t>Materials Including Construction</a:t>
          </a:r>
        </a:p>
      </dsp:txBody>
      <dsp:txXfrm>
        <a:off x="2791854" y="3543311"/>
        <a:ext cx="2529947" cy="1517968"/>
      </dsp:txXfrm>
    </dsp:sp>
    <dsp:sp modelId="{65E6922D-EEBD-7A41-BAE2-A759486768ED}">
      <dsp:nvSpPr>
        <dsp:cNvPr id="0" name=""/>
        <dsp:cNvSpPr/>
      </dsp:nvSpPr>
      <dsp:spPr>
        <a:xfrm>
          <a:off x="5574797" y="3543311"/>
          <a:ext cx="2529947" cy="15179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latin typeface="Century Gothic" panose="020B0502020202020204" pitchFamily="34" charset="0"/>
            </a:rPr>
            <a:t>Defense and Military</a:t>
          </a:r>
        </a:p>
      </dsp:txBody>
      <dsp:txXfrm>
        <a:off x="5574797" y="3543311"/>
        <a:ext cx="2529947" cy="1517968"/>
      </dsp:txXfrm>
    </dsp:sp>
    <dsp:sp modelId="{2ADB4F18-E781-F642-B11D-EED25995958C}">
      <dsp:nvSpPr>
        <dsp:cNvPr id="0" name=""/>
        <dsp:cNvSpPr/>
      </dsp:nvSpPr>
      <dsp:spPr>
        <a:xfrm>
          <a:off x="8357740" y="3543311"/>
          <a:ext cx="2529947" cy="15179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latin typeface="Century Gothic" panose="020B0502020202020204" pitchFamily="34" charset="0"/>
            </a:rPr>
            <a:t>Aerospace</a:t>
          </a:r>
        </a:p>
      </dsp:txBody>
      <dsp:txXfrm>
        <a:off x="8357740" y="3543311"/>
        <a:ext cx="2529947" cy="151796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EAD6BB-F5D2-4D7A-9281-46FF953E3045}">
      <dsp:nvSpPr>
        <dsp:cNvPr id="0" name=""/>
        <dsp:cNvSpPr/>
      </dsp:nvSpPr>
      <dsp:spPr>
        <a:xfrm>
          <a:off x="0" y="-182782"/>
          <a:ext cx="13325750" cy="226158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A8769D-8580-4FDE-8450-D3F75D3DB141}">
      <dsp:nvSpPr>
        <dsp:cNvPr id="0" name=""/>
        <dsp:cNvSpPr/>
      </dsp:nvSpPr>
      <dsp:spPr>
        <a:xfrm>
          <a:off x="407416" y="0"/>
          <a:ext cx="1924756" cy="114299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F69F2C-E950-4335-9C17-9AAE592AB0ED}">
      <dsp:nvSpPr>
        <dsp:cNvPr id="0" name=""/>
        <dsp:cNvSpPr/>
      </dsp:nvSpPr>
      <dsp:spPr>
        <a:xfrm rot="10800000">
          <a:off x="407416" y="1101180"/>
          <a:ext cx="1924756" cy="154304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Port of Los Angeles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/>
            <a:t>6.4 million TEU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/>
            <a:t>59 million tonnage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 rot="10800000">
        <a:off x="454870" y="1101180"/>
        <a:ext cx="1829848" cy="1495592"/>
      </dsp:txXfrm>
    </dsp:sp>
    <dsp:sp modelId="{AD0FFB19-E326-4205-918C-5808660F4532}">
      <dsp:nvSpPr>
        <dsp:cNvPr id="0" name=""/>
        <dsp:cNvSpPr/>
      </dsp:nvSpPr>
      <dsp:spPr>
        <a:xfrm>
          <a:off x="2524648" y="1791"/>
          <a:ext cx="1924756" cy="114299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DEF9BC-1C92-4F07-A8F8-9B2344B3180C}">
      <dsp:nvSpPr>
        <dsp:cNvPr id="0" name=""/>
        <dsp:cNvSpPr/>
      </dsp:nvSpPr>
      <dsp:spPr>
        <a:xfrm rot="10800000">
          <a:off x="2524648" y="1101180"/>
          <a:ext cx="1924756" cy="154304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Port of Long Beach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5.7 million TEU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79 million tonnage</a:t>
          </a:r>
        </a:p>
      </dsp:txBody>
      <dsp:txXfrm rot="10800000">
        <a:off x="2572102" y="1101180"/>
        <a:ext cx="1829848" cy="1495592"/>
      </dsp:txXfrm>
    </dsp:sp>
    <dsp:sp modelId="{33895775-C33B-4D63-805B-F7B0EFEF6CF1}">
      <dsp:nvSpPr>
        <dsp:cNvPr id="0" name=""/>
        <dsp:cNvSpPr/>
      </dsp:nvSpPr>
      <dsp:spPr>
        <a:xfrm>
          <a:off x="4629658" y="1791"/>
          <a:ext cx="1924756" cy="114299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D16C7E-E7DC-4085-8EBF-536398EE7351}">
      <dsp:nvSpPr>
        <dsp:cNvPr id="0" name=""/>
        <dsp:cNvSpPr/>
      </dsp:nvSpPr>
      <dsp:spPr>
        <a:xfrm rot="10800000">
          <a:off x="4641881" y="1101180"/>
          <a:ext cx="1924756" cy="154304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Port of Oakland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2.0 million TEU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19.4 million tonnage</a:t>
          </a:r>
        </a:p>
      </dsp:txBody>
      <dsp:txXfrm rot="10800000">
        <a:off x="4689335" y="1101180"/>
        <a:ext cx="1829848" cy="1495592"/>
      </dsp:txXfrm>
    </dsp:sp>
    <dsp:sp modelId="{CA348CB9-6DDD-4B94-B4CC-C0A423F55A4E}">
      <dsp:nvSpPr>
        <dsp:cNvPr id="0" name=""/>
        <dsp:cNvSpPr/>
      </dsp:nvSpPr>
      <dsp:spPr>
        <a:xfrm>
          <a:off x="6759690" y="3"/>
          <a:ext cx="1924756" cy="114299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6AA39B-B1E9-459D-B07D-53B2ED0657DE}">
      <dsp:nvSpPr>
        <dsp:cNvPr id="0" name=""/>
        <dsp:cNvSpPr/>
      </dsp:nvSpPr>
      <dsp:spPr>
        <a:xfrm rot="10800000">
          <a:off x="6759113" y="1101180"/>
          <a:ext cx="1924756" cy="154304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Port of San Diego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76,500 TEU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1.5 million tonnage</a:t>
          </a:r>
        </a:p>
      </dsp:txBody>
      <dsp:txXfrm rot="10800000">
        <a:off x="6806567" y="1101180"/>
        <a:ext cx="1829848" cy="1495592"/>
      </dsp:txXfrm>
    </dsp:sp>
    <dsp:sp modelId="{B428E223-6BD1-4484-A5AD-067555C0E7A7}">
      <dsp:nvSpPr>
        <dsp:cNvPr id="0" name=""/>
        <dsp:cNvSpPr/>
      </dsp:nvSpPr>
      <dsp:spPr>
        <a:xfrm>
          <a:off x="8888567" y="0"/>
          <a:ext cx="1924756" cy="114299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3CFE47-5613-47AD-8359-94CB2D6FD2BD}">
      <dsp:nvSpPr>
        <dsp:cNvPr id="0" name=""/>
        <dsp:cNvSpPr/>
      </dsp:nvSpPr>
      <dsp:spPr>
        <a:xfrm rot="10800000">
          <a:off x="8876345" y="1101180"/>
          <a:ext cx="1924756" cy="154304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Port of Hueneme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100,200 TEU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1.8 million tonnage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 rot="10800000">
        <a:off x="8923799" y="1101180"/>
        <a:ext cx="1829848" cy="1495592"/>
      </dsp:txXfrm>
    </dsp:sp>
    <dsp:sp modelId="{7E6D9783-A292-46D4-9B10-48C3D3CEAB81}">
      <dsp:nvSpPr>
        <dsp:cNvPr id="0" name=""/>
        <dsp:cNvSpPr/>
      </dsp:nvSpPr>
      <dsp:spPr>
        <a:xfrm>
          <a:off x="10989805" y="1791"/>
          <a:ext cx="1924756" cy="114299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599121-8895-4B02-88D2-CD71489A7670}">
      <dsp:nvSpPr>
        <dsp:cNvPr id="0" name=""/>
        <dsp:cNvSpPr/>
      </dsp:nvSpPr>
      <dsp:spPr>
        <a:xfrm rot="10800000">
          <a:off x="10993577" y="1101180"/>
          <a:ext cx="1924756" cy="154304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Port of San Francisco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2.2 million tonnage</a:t>
          </a:r>
        </a:p>
      </dsp:txBody>
      <dsp:txXfrm rot="10800000">
        <a:off x="11041031" y="1101180"/>
        <a:ext cx="1829848" cy="149559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2831F0-6B38-4305-BB35-A40A501E6070}">
      <dsp:nvSpPr>
        <dsp:cNvPr id="0" name=""/>
        <dsp:cNvSpPr/>
      </dsp:nvSpPr>
      <dsp:spPr>
        <a:xfrm>
          <a:off x="0" y="662108"/>
          <a:ext cx="13325750" cy="1714498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44229B-C669-45DF-BF53-444D811E00A3}">
      <dsp:nvSpPr>
        <dsp:cNvPr id="0" name=""/>
        <dsp:cNvSpPr/>
      </dsp:nvSpPr>
      <dsp:spPr>
        <a:xfrm>
          <a:off x="403440" y="807232"/>
          <a:ext cx="1926638" cy="114299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7DD62E-2F9E-4369-8199-E61A68F8A80C}">
      <dsp:nvSpPr>
        <dsp:cNvPr id="0" name=""/>
        <dsp:cNvSpPr/>
      </dsp:nvSpPr>
      <dsp:spPr>
        <a:xfrm rot="10800000">
          <a:off x="401301" y="1885952"/>
          <a:ext cx="1926638" cy="154304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Port of Richmond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21.0 million tonnage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 rot="10800000">
        <a:off x="448755" y="1885952"/>
        <a:ext cx="1831730" cy="1495592"/>
      </dsp:txXfrm>
    </dsp:sp>
    <dsp:sp modelId="{81E245A6-0920-4FE1-890A-843A0DBF1925}">
      <dsp:nvSpPr>
        <dsp:cNvPr id="0" name=""/>
        <dsp:cNvSpPr/>
      </dsp:nvSpPr>
      <dsp:spPr>
        <a:xfrm>
          <a:off x="2522742" y="807232"/>
          <a:ext cx="1926638" cy="114299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D4854C-37B7-4C09-B4E5-2187F8061C06}">
      <dsp:nvSpPr>
        <dsp:cNvPr id="0" name=""/>
        <dsp:cNvSpPr/>
      </dsp:nvSpPr>
      <dsp:spPr>
        <a:xfrm rot="10800000">
          <a:off x="2520603" y="1885952"/>
          <a:ext cx="1926638" cy="154304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Port of Stockton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4.6 million tonnage</a:t>
          </a:r>
        </a:p>
      </dsp:txBody>
      <dsp:txXfrm rot="10800000">
        <a:off x="2568057" y="1885952"/>
        <a:ext cx="1831730" cy="1495592"/>
      </dsp:txXfrm>
    </dsp:sp>
    <dsp:sp modelId="{24C313C8-074A-40A5-8448-F5B740AE7C7E}">
      <dsp:nvSpPr>
        <dsp:cNvPr id="0" name=""/>
        <dsp:cNvSpPr/>
      </dsp:nvSpPr>
      <dsp:spPr>
        <a:xfrm>
          <a:off x="4642044" y="807232"/>
          <a:ext cx="1926638" cy="114299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0C67A3-6522-4D39-86B0-293A00A574CA}">
      <dsp:nvSpPr>
        <dsp:cNvPr id="0" name=""/>
        <dsp:cNvSpPr/>
      </dsp:nvSpPr>
      <dsp:spPr>
        <a:xfrm rot="10800000">
          <a:off x="4639905" y="1885952"/>
          <a:ext cx="1926638" cy="154304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Port of West Sacramento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1.2 million tonnage</a:t>
          </a:r>
        </a:p>
      </dsp:txBody>
      <dsp:txXfrm rot="10800000">
        <a:off x="4687359" y="1885952"/>
        <a:ext cx="1831730" cy="1495592"/>
      </dsp:txXfrm>
    </dsp:sp>
    <dsp:sp modelId="{9DF38016-D9A5-49B1-90E7-5F06F39FE4CB}">
      <dsp:nvSpPr>
        <dsp:cNvPr id="0" name=""/>
        <dsp:cNvSpPr/>
      </dsp:nvSpPr>
      <dsp:spPr>
        <a:xfrm>
          <a:off x="6761345" y="795192"/>
          <a:ext cx="1926638" cy="114299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2D1BEC-6B3B-467B-ABCB-750CDC133A12}">
      <dsp:nvSpPr>
        <dsp:cNvPr id="0" name=""/>
        <dsp:cNvSpPr/>
      </dsp:nvSpPr>
      <dsp:spPr>
        <a:xfrm rot="10800000">
          <a:off x="6759207" y="1885952"/>
          <a:ext cx="1926638" cy="154304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Port of Benicia</a:t>
          </a:r>
        </a:p>
      </dsp:txBody>
      <dsp:txXfrm rot="10800000">
        <a:off x="6806661" y="1885952"/>
        <a:ext cx="1831730" cy="1495592"/>
      </dsp:txXfrm>
    </dsp:sp>
    <dsp:sp modelId="{2C4D8E64-B039-4A41-B477-10E9A703BEAB}">
      <dsp:nvSpPr>
        <dsp:cNvPr id="0" name=""/>
        <dsp:cNvSpPr/>
      </dsp:nvSpPr>
      <dsp:spPr>
        <a:xfrm>
          <a:off x="8868606" y="795192"/>
          <a:ext cx="1926638" cy="114299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0225AB-1C3B-4C48-BF9E-981329D116CF}">
      <dsp:nvSpPr>
        <dsp:cNvPr id="0" name=""/>
        <dsp:cNvSpPr/>
      </dsp:nvSpPr>
      <dsp:spPr>
        <a:xfrm rot="10800000">
          <a:off x="8878509" y="1885952"/>
          <a:ext cx="1926638" cy="154304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Port of Humboldt Bay</a:t>
          </a:r>
        </a:p>
      </dsp:txBody>
      <dsp:txXfrm rot="10800000">
        <a:off x="8925963" y="1885952"/>
        <a:ext cx="1831730" cy="1495592"/>
      </dsp:txXfrm>
    </dsp:sp>
    <dsp:sp modelId="{6E9E2171-5372-454E-9FA7-510BC29870ED}">
      <dsp:nvSpPr>
        <dsp:cNvPr id="0" name=""/>
        <dsp:cNvSpPr/>
      </dsp:nvSpPr>
      <dsp:spPr>
        <a:xfrm>
          <a:off x="10999949" y="795215"/>
          <a:ext cx="1926638" cy="114299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6730DB-214D-49DD-B14C-2041216746EB}">
      <dsp:nvSpPr>
        <dsp:cNvPr id="0" name=""/>
        <dsp:cNvSpPr/>
      </dsp:nvSpPr>
      <dsp:spPr>
        <a:xfrm rot="10800000">
          <a:off x="10997811" y="1885952"/>
          <a:ext cx="1926638" cy="154304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Port of Redwood City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1.9 million tonnage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 rot="10800000">
        <a:off x="11045265" y="1885952"/>
        <a:ext cx="1831730" cy="149559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4BFA1C-DD28-4741-955E-4B9FFE7EE4F3}">
      <dsp:nvSpPr>
        <dsp:cNvPr id="0" name=""/>
        <dsp:cNvSpPr/>
      </dsp:nvSpPr>
      <dsp:spPr>
        <a:xfrm>
          <a:off x="10455729" y="2462245"/>
          <a:ext cx="191977" cy="33148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14809"/>
              </a:lnTo>
              <a:lnTo>
                <a:pt x="191977" y="3314809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1B0088-92EC-8640-BA1F-38935CF09DBC}">
      <dsp:nvSpPr>
        <dsp:cNvPr id="0" name=""/>
        <dsp:cNvSpPr/>
      </dsp:nvSpPr>
      <dsp:spPr>
        <a:xfrm>
          <a:off x="10455729" y="2462245"/>
          <a:ext cx="191977" cy="24061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06116"/>
              </a:lnTo>
              <a:lnTo>
                <a:pt x="191977" y="2406116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C7A23D-CCBB-DB47-BD28-C04B8EFF6AF7}">
      <dsp:nvSpPr>
        <dsp:cNvPr id="0" name=""/>
        <dsp:cNvSpPr/>
      </dsp:nvSpPr>
      <dsp:spPr>
        <a:xfrm>
          <a:off x="10455729" y="2462245"/>
          <a:ext cx="191977" cy="14974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7423"/>
              </a:lnTo>
              <a:lnTo>
                <a:pt x="191977" y="1497423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8CD919-C32F-054E-A5EF-791D70C78E9F}">
      <dsp:nvSpPr>
        <dsp:cNvPr id="0" name=""/>
        <dsp:cNvSpPr/>
      </dsp:nvSpPr>
      <dsp:spPr>
        <a:xfrm>
          <a:off x="10455729" y="2462245"/>
          <a:ext cx="191977" cy="5887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8730"/>
              </a:lnTo>
              <a:lnTo>
                <a:pt x="191977" y="58873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3DBCC2-B370-BC45-962C-B75317EE6451}">
      <dsp:nvSpPr>
        <dsp:cNvPr id="0" name=""/>
        <dsp:cNvSpPr/>
      </dsp:nvSpPr>
      <dsp:spPr>
        <a:xfrm>
          <a:off x="10193360" y="1553552"/>
          <a:ext cx="774308" cy="2687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384"/>
              </a:lnTo>
              <a:lnTo>
                <a:pt x="774308" y="134384"/>
              </a:lnTo>
              <a:lnTo>
                <a:pt x="774308" y="268768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F29277-3D39-A144-91CB-E4945E2149CC}">
      <dsp:nvSpPr>
        <dsp:cNvPr id="0" name=""/>
        <dsp:cNvSpPr/>
      </dsp:nvSpPr>
      <dsp:spPr>
        <a:xfrm>
          <a:off x="8907111" y="2462245"/>
          <a:ext cx="191977" cy="33148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14809"/>
              </a:lnTo>
              <a:lnTo>
                <a:pt x="191977" y="3314809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95BEB2-A2C5-C749-B759-C79136C771F8}">
      <dsp:nvSpPr>
        <dsp:cNvPr id="0" name=""/>
        <dsp:cNvSpPr/>
      </dsp:nvSpPr>
      <dsp:spPr>
        <a:xfrm>
          <a:off x="8907111" y="2462245"/>
          <a:ext cx="191977" cy="24061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06116"/>
              </a:lnTo>
              <a:lnTo>
                <a:pt x="191977" y="2406116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6A7E4C-08D9-AD45-9DA7-699FBBFA8B63}">
      <dsp:nvSpPr>
        <dsp:cNvPr id="0" name=""/>
        <dsp:cNvSpPr/>
      </dsp:nvSpPr>
      <dsp:spPr>
        <a:xfrm>
          <a:off x="8907111" y="2462245"/>
          <a:ext cx="191977" cy="14974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7423"/>
              </a:lnTo>
              <a:lnTo>
                <a:pt x="191977" y="1497423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7085DC-29F2-B844-BFB7-983D9689F54A}">
      <dsp:nvSpPr>
        <dsp:cNvPr id="0" name=""/>
        <dsp:cNvSpPr/>
      </dsp:nvSpPr>
      <dsp:spPr>
        <a:xfrm>
          <a:off x="8907111" y="2462245"/>
          <a:ext cx="191977" cy="5887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8730"/>
              </a:lnTo>
              <a:lnTo>
                <a:pt x="191977" y="58873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53C0C0-2E6D-4A4B-AA69-8245ED2A69CA}">
      <dsp:nvSpPr>
        <dsp:cNvPr id="0" name=""/>
        <dsp:cNvSpPr/>
      </dsp:nvSpPr>
      <dsp:spPr>
        <a:xfrm>
          <a:off x="9419051" y="1553552"/>
          <a:ext cx="774308" cy="268768"/>
        </a:xfrm>
        <a:custGeom>
          <a:avLst/>
          <a:gdLst/>
          <a:ahLst/>
          <a:cxnLst/>
          <a:rect l="0" t="0" r="0" b="0"/>
          <a:pathLst>
            <a:path>
              <a:moveTo>
                <a:pt x="774308" y="0"/>
              </a:moveTo>
              <a:lnTo>
                <a:pt x="774308" y="134384"/>
              </a:lnTo>
              <a:lnTo>
                <a:pt x="0" y="134384"/>
              </a:lnTo>
              <a:lnTo>
                <a:pt x="0" y="268768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6167B0-895B-924D-ACE8-893CCB9962D9}">
      <dsp:nvSpPr>
        <dsp:cNvPr id="0" name=""/>
        <dsp:cNvSpPr/>
      </dsp:nvSpPr>
      <dsp:spPr>
        <a:xfrm>
          <a:off x="7096125" y="644859"/>
          <a:ext cx="3097235" cy="2687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384"/>
              </a:lnTo>
              <a:lnTo>
                <a:pt x="3097235" y="134384"/>
              </a:lnTo>
              <a:lnTo>
                <a:pt x="3097235" y="268768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3C97CB-0AD0-4844-BE37-B6DF3A87A4A7}">
      <dsp:nvSpPr>
        <dsp:cNvPr id="0" name=""/>
        <dsp:cNvSpPr/>
      </dsp:nvSpPr>
      <dsp:spPr>
        <a:xfrm>
          <a:off x="7358494" y="2462245"/>
          <a:ext cx="191977" cy="33148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14809"/>
              </a:lnTo>
              <a:lnTo>
                <a:pt x="191977" y="3314809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808E0A-7187-0A44-B82E-8E1B716CE6B0}">
      <dsp:nvSpPr>
        <dsp:cNvPr id="0" name=""/>
        <dsp:cNvSpPr/>
      </dsp:nvSpPr>
      <dsp:spPr>
        <a:xfrm>
          <a:off x="7358494" y="2462245"/>
          <a:ext cx="191977" cy="24061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06116"/>
              </a:lnTo>
              <a:lnTo>
                <a:pt x="191977" y="2406116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B43F2E-C7B5-D24C-8073-4D0747BDF81E}">
      <dsp:nvSpPr>
        <dsp:cNvPr id="0" name=""/>
        <dsp:cNvSpPr/>
      </dsp:nvSpPr>
      <dsp:spPr>
        <a:xfrm>
          <a:off x="7358494" y="2462245"/>
          <a:ext cx="191977" cy="14974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7423"/>
              </a:lnTo>
              <a:lnTo>
                <a:pt x="191977" y="1497423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4FFDFF-19DB-784F-850A-0FB454F64203}">
      <dsp:nvSpPr>
        <dsp:cNvPr id="0" name=""/>
        <dsp:cNvSpPr/>
      </dsp:nvSpPr>
      <dsp:spPr>
        <a:xfrm>
          <a:off x="7358494" y="2462245"/>
          <a:ext cx="191977" cy="5887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8730"/>
              </a:lnTo>
              <a:lnTo>
                <a:pt x="191977" y="58873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7235CD-8E4A-0247-91E2-D55A2B1C59D8}">
      <dsp:nvSpPr>
        <dsp:cNvPr id="0" name=""/>
        <dsp:cNvSpPr/>
      </dsp:nvSpPr>
      <dsp:spPr>
        <a:xfrm>
          <a:off x="7096125" y="1553552"/>
          <a:ext cx="774308" cy="2687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384"/>
              </a:lnTo>
              <a:lnTo>
                <a:pt x="774308" y="134384"/>
              </a:lnTo>
              <a:lnTo>
                <a:pt x="774308" y="268768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699AF1-FB5D-A842-890A-C169374DB313}">
      <dsp:nvSpPr>
        <dsp:cNvPr id="0" name=""/>
        <dsp:cNvSpPr/>
      </dsp:nvSpPr>
      <dsp:spPr>
        <a:xfrm>
          <a:off x="5809876" y="2462245"/>
          <a:ext cx="191977" cy="33148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14809"/>
              </a:lnTo>
              <a:lnTo>
                <a:pt x="191977" y="3314809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2E982A-FED6-1847-89B9-6FC6FB4BD544}">
      <dsp:nvSpPr>
        <dsp:cNvPr id="0" name=""/>
        <dsp:cNvSpPr/>
      </dsp:nvSpPr>
      <dsp:spPr>
        <a:xfrm>
          <a:off x="5809876" y="2462245"/>
          <a:ext cx="191977" cy="24061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06116"/>
              </a:lnTo>
              <a:lnTo>
                <a:pt x="191977" y="2406116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E65D6A-F2FC-6549-9233-8CA6ECCDA1CB}">
      <dsp:nvSpPr>
        <dsp:cNvPr id="0" name=""/>
        <dsp:cNvSpPr/>
      </dsp:nvSpPr>
      <dsp:spPr>
        <a:xfrm>
          <a:off x="5809876" y="2462245"/>
          <a:ext cx="191977" cy="14974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7423"/>
              </a:lnTo>
              <a:lnTo>
                <a:pt x="191977" y="1497423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A69CA7-2FF8-2747-8E9E-895DC67E1EAE}">
      <dsp:nvSpPr>
        <dsp:cNvPr id="0" name=""/>
        <dsp:cNvSpPr/>
      </dsp:nvSpPr>
      <dsp:spPr>
        <a:xfrm>
          <a:off x="5809876" y="2462245"/>
          <a:ext cx="191977" cy="5887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8730"/>
              </a:lnTo>
              <a:lnTo>
                <a:pt x="191977" y="58873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F8C454-307D-8749-91A3-2A7AE731E7B0}">
      <dsp:nvSpPr>
        <dsp:cNvPr id="0" name=""/>
        <dsp:cNvSpPr/>
      </dsp:nvSpPr>
      <dsp:spPr>
        <a:xfrm>
          <a:off x="6321816" y="1553552"/>
          <a:ext cx="774308" cy="268768"/>
        </a:xfrm>
        <a:custGeom>
          <a:avLst/>
          <a:gdLst/>
          <a:ahLst/>
          <a:cxnLst/>
          <a:rect l="0" t="0" r="0" b="0"/>
          <a:pathLst>
            <a:path>
              <a:moveTo>
                <a:pt x="774308" y="0"/>
              </a:moveTo>
              <a:lnTo>
                <a:pt x="774308" y="134384"/>
              </a:lnTo>
              <a:lnTo>
                <a:pt x="0" y="134384"/>
              </a:lnTo>
              <a:lnTo>
                <a:pt x="0" y="268768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DE79D2-4C96-5E46-A6F4-E3823D2708B7}">
      <dsp:nvSpPr>
        <dsp:cNvPr id="0" name=""/>
        <dsp:cNvSpPr/>
      </dsp:nvSpPr>
      <dsp:spPr>
        <a:xfrm>
          <a:off x="7050404" y="644859"/>
          <a:ext cx="91440" cy="26876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8768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DC49D9-0CC7-4E4B-8EF0-2274CB920D6F}">
      <dsp:nvSpPr>
        <dsp:cNvPr id="0" name=""/>
        <dsp:cNvSpPr/>
      </dsp:nvSpPr>
      <dsp:spPr>
        <a:xfrm>
          <a:off x="4261259" y="2462245"/>
          <a:ext cx="191977" cy="33148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14809"/>
              </a:lnTo>
              <a:lnTo>
                <a:pt x="191977" y="3314809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7D900E-1979-504F-BD46-5F104B6098C7}">
      <dsp:nvSpPr>
        <dsp:cNvPr id="0" name=""/>
        <dsp:cNvSpPr/>
      </dsp:nvSpPr>
      <dsp:spPr>
        <a:xfrm>
          <a:off x="4261259" y="2462245"/>
          <a:ext cx="191977" cy="24061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06116"/>
              </a:lnTo>
              <a:lnTo>
                <a:pt x="191977" y="2406116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AB94B2-2681-3044-9D73-B9B4B567445B}">
      <dsp:nvSpPr>
        <dsp:cNvPr id="0" name=""/>
        <dsp:cNvSpPr/>
      </dsp:nvSpPr>
      <dsp:spPr>
        <a:xfrm>
          <a:off x="4261259" y="2462245"/>
          <a:ext cx="191977" cy="14974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7423"/>
              </a:lnTo>
              <a:lnTo>
                <a:pt x="191977" y="1497423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D47CF4-3044-A546-ADF4-43E5331461C5}">
      <dsp:nvSpPr>
        <dsp:cNvPr id="0" name=""/>
        <dsp:cNvSpPr/>
      </dsp:nvSpPr>
      <dsp:spPr>
        <a:xfrm>
          <a:off x="4261259" y="2462245"/>
          <a:ext cx="191977" cy="5887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8730"/>
              </a:lnTo>
              <a:lnTo>
                <a:pt x="191977" y="58873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5DF592-F18F-514E-8279-47CF19E28F58}">
      <dsp:nvSpPr>
        <dsp:cNvPr id="0" name=""/>
        <dsp:cNvSpPr/>
      </dsp:nvSpPr>
      <dsp:spPr>
        <a:xfrm>
          <a:off x="3998889" y="1553552"/>
          <a:ext cx="774308" cy="2687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384"/>
              </a:lnTo>
              <a:lnTo>
                <a:pt x="774308" y="134384"/>
              </a:lnTo>
              <a:lnTo>
                <a:pt x="774308" y="268768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23FE8F-9465-4D4E-AF36-7882303932B3}">
      <dsp:nvSpPr>
        <dsp:cNvPr id="0" name=""/>
        <dsp:cNvSpPr/>
      </dsp:nvSpPr>
      <dsp:spPr>
        <a:xfrm>
          <a:off x="2712641" y="2462245"/>
          <a:ext cx="191977" cy="33148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14809"/>
              </a:lnTo>
              <a:lnTo>
                <a:pt x="191977" y="3314809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D0D8C5-0DD9-444A-B82C-472AB3578F24}">
      <dsp:nvSpPr>
        <dsp:cNvPr id="0" name=""/>
        <dsp:cNvSpPr/>
      </dsp:nvSpPr>
      <dsp:spPr>
        <a:xfrm>
          <a:off x="2712641" y="2462245"/>
          <a:ext cx="191977" cy="24061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06116"/>
              </a:lnTo>
              <a:lnTo>
                <a:pt x="191977" y="2406116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35398-B317-1B45-A133-BB1FC7EF069C}">
      <dsp:nvSpPr>
        <dsp:cNvPr id="0" name=""/>
        <dsp:cNvSpPr/>
      </dsp:nvSpPr>
      <dsp:spPr>
        <a:xfrm>
          <a:off x="2712641" y="2462245"/>
          <a:ext cx="191977" cy="14974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7423"/>
              </a:lnTo>
              <a:lnTo>
                <a:pt x="191977" y="1497423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4A58EB-8FA1-FB48-9EED-B348524B842E}">
      <dsp:nvSpPr>
        <dsp:cNvPr id="0" name=""/>
        <dsp:cNvSpPr/>
      </dsp:nvSpPr>
      <dsp:spPr>
        <a:xfrm>
          <a:off x="2712641" y="2462245"/>
          <a:ext cx="191977" cy="5887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8730"/>
              </a:lnTo>
              <a:lnTo>
                <a:pt x="191977" y="58873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8DF4BF-9D7F-094B-999B-08DD1A804F15}">
      <dsp:nvSpPr>
        <dsp:cNvPr id="0" name=""/>
        <dsp:cNvSpPr/>
      </dsp:nvSpPr>
      <dsp:spPr>
        <a:xfrm>
          <a:off x="3224581" y="1553552"/>
          <a:ext cx="774308" cy="268768"/>
        </a:xfrm>
        <a:custGeom>
          <a:avLst/>
          <a:gdLst/>
          <a:ahLst/>
          <a:cxnLst/>
          <a:rect l="0" t="0" r="0" b="0"/>
          <a:pathLst>
            <a:path>
              <a:moveTo>
                <a:pt x="774308" y="0"/>
              </a:moveTo>
              <a:lnTo>
                <a:pt x="774308" y="134384"/>
              </a:lnTo>
              <a:lnTo>
                <a:pt x="0" y="134384"/>
              </a:lnTo>
              <a:lnTo>
                <a:pt x="0" y="268768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CD78CF-D75B-C742-B43B-2B364F9BA806}">
      <dsp:nvSpPr>
        <dsp:cNvPr id="0" name=""/>
        <dsp:cNvSpPr/>
      </dsp:nvSpPr>
      <dsp:spPr>
        <a:xfrm>
          <a:off x="3998889" y="644859"/>
          <a:ext cx="3097235" cy="268768"/>
        </a:xfrm>
        <a:custGeom>
          <a:avLst/>
          <a:gdLst/>
          <a:ahLst/>
          <a:cxnLst/>
          <a:rect l="0" t="0" r="0" b="0"/>
          <a:pathLst>
            <a:path>
              <a:moveTo>
                <a:pt x="3097235" y="0"/>
              </a:moveTo>
              <a:lnTo>
                <a:pt x="3097235" y="134384"/>
              </a:lnTo>
              <a:lnTo>
                <a:pt x="0" y="134384"/>
              </a:lnTo>
              <a:lnTo>
                <a:pt x="0" y="268768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D1C65E-D4AA-A84C-ABB7-221BE1AEBA0A}">
      <dsp:nvSpPr>
        <dsp:cNvPr id="0" name=""/>
        <dsp:cNvSpPr/>
      </dsp:nvSpPr>
      <dsp:spPr>
        <a:xfrm>
          <a:off x="1810347" y="4935"/>
          <a:ext cx="1279849" cy="63992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Century Gothic" panose="020B0502020202020204" pitchFamily="34" charset="0"/>
            </a:rPr>
            <a:t>Federal Lending/Finance</a:t>
          </a:r>
        </a:p>
      </dsp:txBody>
      <dsp:txXfrm>
        <a:off x="1810347" y="4935"/>
        <a:ext cx="1279849" cy="639924"/>
      </dsp:txXfrm>
    </dsp:sp>
    <dsp:sp modelId="{381846AA-17A2-E641-ADDF-D742AC1EBCF1}">
      <dsp:nvSpPr>
        <dsp:cNvPr id="0" name=""/>
        <dsp:cNvSpPr/>
      </dsp:nvSpPr>
      <dsp:spPr>
        <a:xfrm>
          <a:off x="3358965" y="4935"/>
          <a:ext cx="1279849" cy="63992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Century Gothic" panose="020B0502020202020204" pitchFamily="34" charset="0"/>
            </a:rPr>
            <a:t>Opportunity Zones</a:t>
          </a:r>
        </a:p>
      </dsp:txBody>
      <dsp:txXfrm>
        <a:off x="3358965" y="4935"/>
        <a:ext cx="1279849" cy="639924"/>
      </dsp:txXfrm>
    </dsp:sp>
    <dsp:sp modelId="{1BC53C94-7C30-384F-A09B-8287A2E2F405}">
      <dsp:nvSpPr>
        <dsp:cNvPr id="0" name=""/>
        <dsp:cNvSpPr/>
      </dsp:nvSpPr>
      <dsp:spPr>
        <a:xfrm>
          <a:off x="4907582" y="4935"/>
          <a:ext cx="1279849" cy="63992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Century Gothic" panose="020B0502020202020204" pitchFamily="34" charset="0"/>
            </a:rPr>
            <a:t>Private Lending</a:t>
          </a:r>
        </a:p>
      </dsp:txBody>
      <dsp:txXfrm>
        <a:off x="4907582" y="4935"/>
        <a:ext cx="1279849" cy="639924"/>
      </dsp:txXfrm>
    </dsp:sp>
    <dsp:sp modelId="{01DD2DCE-4514-0644-AE75-9C03D630580A}">
      <dsp:nvSpPr>
        <dsp:cNvPr id="0" name=""/>
        <dsp:cNvSpPr/>
      </dsp:nvSpPr>
      <dsp:spPr>
        <a:xfrm>
          <a:off x="6456200" y="4935"/>
          <a:ext cx="1279849" cy="63992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Century Gothic" panose="020B0502020202020204" pitchFamily="34" charset="0"/>
            </a:rPr>
            <a:t>California Financing</a:t>
          </a:r>
        </a:p>
      </dsp:txBody>
      <dsp:txXfrm>
        <a:off x="6456200" y="4935"/>
        <a:ext cx="1279849" cy="639924"/>
      </dsp:txXfrm>
    </dsp:sp>
    <dsp:sp modelId="{7355B1A6-CCFD-4A4F-986E-3241D13820C3}">
      <dsp:nvSpPr>
        <dsp:cNvPr id="0" name=""/>
        <dsp:cNvSpPr/>
      </dsp:nvSpPr>
      <dsp:spPr>
        <a:xfrm>
          <a:off x="3358965" y="913628"/>
          <a:ext cx="1279849" cy="63992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 dirty="0">
              <a:latin typeface="Century Gothic" panose="020B0502020202020204" pitchFamily="34" charset="0"/>
            </a:rPr>
            <a:t>Public Agency or Authority</a:t>
          </a:r>
        </a:p>
      </dsp:txBody>
      <dsp:txXfrm>
        <a:off x="3358965" y="913628"/>
        <a:ext cx="1279849" cy="639924"/>
      </dsp:txXfrm>
    </dsp:sp>
    <dsp:sp modelId="{1367D03C-857A-1B4D-A84C-5DD7021EED9E}">
      <dsp:nvSpPr>
        <dsp:cNvPr id="0" name=""/>
        <dsp:cNvSpPr/>
      </dsp:nvSpPr>
      <dsp:spPr>
        <a:xfrm>
          <a:off x="2584656" y="1822321"/>
          <a:ext cx="1279849" cy="6399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0" kern="1200" dirty="0" err="1">
              <a:latin typeface="Century Gothic" panose="020B0502020202020204" pitchFamily="34" charset="0"/>
            </a:rPr>
            <a:t>IBank</a:t>
          </a:r>
          <a:endParaRPr lang="en-US" sz="1200" b="1" i="0" kern="1200" dirty="0">
            <a:latin typeface="Century Gothic" panose="020B0502020202020204" pitchFamily="34" charset="0"/>
          </a:endParaRPr>
        </a:p>
      </dsp:txBody>
      <dsp:txXfrm>
        <a:off x="2584656" y="1822321"/>
        <a:ext cx="1279849" cy="639924"/>
      </dsp:txXfrm>
    </dsp:sp>
    <dsp:sp modelId="{5A42AE2E-CBF2-3245-865D-B79836F51E58}">
      <dsp:nvSpPr>
        <dsp:cNvPr id="0" name=""/>
        <dsp:cNvSpPr/>
      </dsp:nvSpPr>
      <dsp:spPr>
        <a:xfrm>
          <a:off x="2904618" y="2731014"/>
          <a:ext cx="1279849" cy="63992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entury Gothic" panose="020B0502020202020204" pitchFamily="34" charset="0"/>
            </a:rPr>
            <a:t>Climate Catalyst Fund</a:t>
          </a:r>
        </a:p>
      </dsp:txBody>
      <dsp:txXfrm>
        <a:off x="2904618" y="2731014"/>
        <a:ext cx="1279849" cy="639924"/>
      </dsp:txXfrm>
    </dsp:sp>
    <dsp:sp modelId="{0A2F1BBF-E9BA-4949-B34A-E13C448358B4}">
      <dsp:nvSpPr>
        <dsp:cNvPr id="0" name=""/>
        <dsp:cNvSpPr/>
      </dsp:nvSpPr>
      <dsp:spPr>
        <a:xfrm>
          <a:off x="2904618" y="3639707"/>
          <a:ext cx="1279849" cy="63992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entury Gothic" panose="020B0502020202020204" pitchFamily="34" charset="0"/>
            </a:rPr>
            <a:t>Public Agency Revenue Bonds</a:t>
          </a:r>
        </a:p>
      </dsp:txBody>
      <dsp:txXfrm>
        <a:off x="2904618" y="3639707"/>
        <a:ext cx="1279849" cy="639924"/>
      </dsp:txXfrm>
    </dsp:sp>
    <dsp:sp modelId="{33B7455C-ABFC-9443-A95F-AC85F1A11370}">
      <dsp:nvSpPr>
        <dsp:cNvPr id="0" name=""/>
        <dsp:cNvSpPr/>
      </dsp:nvSpPr>
      <dsp:spPr>
        <a:xfrm>
          <a:off x="2904618" y="4548400"/>
          <a:ext cx="1279849" cy="63992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entury Gothic" panose="020B0502020202020204" pitchFamily="34" charset="0"/>
            </a:rPr>
            <a:t>Infrastructure State Revolving Loan Fund</a:t>
          </a:r>
        </a:p>
      </dsp:txBody>
      <dsp:txXfrm>
        <a:off x="2904618" y="4548400"/>
        <a:ext cx="1279849" cy="639924"/>
      </dsp:txXfrm>
    </dsp:sp>
    <dsp:sp modelId="{F47FC627-DBFD-4E44-99FD-8DC32A2F1F43}">
      <dsp:nvSpPr>
        <dsp:cNvPr id="0" name=""/>
        <dsp:cNvSpPr/>
      </dsp:nvSpPr>
      <dsp:spPr>
        <a:xfrm>
          <a:off x="2904618" y="5457093"/>
          <a:ext cx="1279849" cy="63992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entury Gothic" panose="020B0502020202020204" pitchFamily="34" charset="0"/>
            </a:rPr>
            <a:t>Exempt Facilities Bonds</a:t>
          </a:r>
        </a:p>
      </dsp:txBody>
      <dsp:txXfrm>
        <a:off x="2904618" y="5457093"/>
        <a:ext cx="1279849" cy="639924"/>
      </dsp:txXfrm>
    </dsp:sp>
    <dsp:sp modelId="{802E14EC-FFFD-4143-90C2-5E5ED6AA3921}">
      <dsp:nvSpPr>
        <dsp:cNvPr id="0" name=""/>
        <dsp:cNvSpPr/>
      </dsp:nvSpPr>
      <dsp:spPr>
        <a:xfrm>
          <a:off x="4133274" y="1822321"/>
          <a:ext cx="1279849" cy="6399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Century Gothic" panose="020B0502020202020204" pitchFamily="34" charset="0"/>
            </a:rPr>
            <a:t>Treasurer’s Office</a:t>
          </a:r>
        </a:p>
      </dsp:txBody>
      <dsp:txXfrm>
        <a:off x="4133274" y="1822321"/>
        <a:ext cx="1279849" cy="639924"/>
      </dsp:txXfrm>
    </dsp:sp>
    <dsp:sp modelId="{4706B580-0284-4C42-93E2-54E992AC728C}">
      <dsp:nvSpPr>
        <dsp:cNvPr id="0" name=""/>
        <dsp:cNvSpPr/>
      </dsp:nvSpPr>
      <dsp:spPr>
        <a:xfrm>
          <a:off x="4453236" y="2731014"/>
          <a:ext cx="1279849" cy="63992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entury Gothic" panose="020B0502020202020204" pitchFamily="34" charset="0"/>
            </a:rPr>
            <a:t>Exempt Facilities Bond</a:t>
          </a:r>
        </a:p>
      </dsp:txBody>
      <dsp:txXfrm>
        <a:off x="4453236" y="2731014"/>
        <a:ext cx="1279849" cy="639924"/>
      </dsp:txXfrm>
    </dsp:sp>
    <dsp:sp modelId="{04D95863-50A8-7849-884C-5E3443C259B4}">
      <dsp:nvSpPr>
        <dsp:cNvPr id="0" name=""/>
        <dsp:cNvSpPr/>
      </dsp:nvSpPr>
      <dsp:spPr>
        <a:xfrm>
          <a:off x="4453236" y="3639707"/>
          <a:ext cx="1279849" cy="63992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>
              <a:latin typeface="Century Gothic" panose="020B0502020202020204" pitchFamily="34" charset="0"/>
            </a:rPr>
            <a:t>GoGreen</a:t>
          </a:r>
          <a:r>
            <a:rPr lang="en-US" sz="1200" kern="1200" dirty="0">
              <a:latin typeface="Century Gothic" panose="020B0502020202020204" pitchFamily="34" charset="0"/>
            </a:rPr>
            <a:t> Energy Financing</a:t>
          </a:r>
        </a:p>
      </dsp:txBody>
      <dsp:txXfrm>
        <a:off x="4453236" y="3639707"/>
        <a:ext cx="1279849" cy="639924"/>
      </dsp:txXfrm>
    </dsp:sp>
    <dsp:sp modelId="{9221EB09-8625-D940-BA48-94E796EDA23A}">
      <dsp:nvSpPr>
        <dsp:cNvPr id="0" name=""/>
        <dsp:cNvSpPr/>
      </dsp:nvSpPr>
      <dsp:spPr>
        <a:xfrm>
          <a:off x="4453236" y="4548400"/>
          <a:ext cx="1279849" cy="63992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entury Gothic" panose="020B0502020202020204" pitchFamily="34" charset="0"/>
            </a:rPr>
            <a:t>Clean Energy Bond Financing</a:t>
          </a:r>
        </a:p>
      </dsp:txBody>
      <dsp:txXfrm>
        <a:off x="4453236" y="4548400"/>
        <a:ext cx="1279849" cy="639924"/>
      </dsp:txXfrm>
    </dsp:sp>
    <dsp:sp modelId="{D0826B22-845C-9449-A2B1-935C15A4971E}">
      <dsp:nvSpPr>
        <dsp:cNvPr id="0" name=""/>
        <dsp:cNvSpPr/>
      </dsp:nvSpPr>
      <dsp:spPr>
        <a:xfrm>
          <a:off x="4453236" y="5457093"/>
          <a:ext cx="1279849" cy="63992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entury Gothic" panose="020B0502020202020204" pitchFamily="34" charset="0"/>
            </a:rPr>
            <a:t>Other Conduit Revenue Bonds</a:t>
          </a:r>
        </a:p>
      </dsp:txBody>
      <dsp:txXfrm>
        <a:off x="4453236" y="5457093"/>
        <a:ext cx="1279849" cy="639924"/>
      </dsp:txXfrm>
    </dsp:sp>
    <dsp:sp modelId="{EAD739D4-BA40-8F4A-B818-EE3FCCAE0F59}">
      <dsp:nvSpPr>
        <dsp:cNvPr id="0" name=""/>
        <dsp:cNvSpPr/>
      </dsp:nvSpPr>
      <dsp:spPr>
        <a:xfrm>
          <a:off x="6456200" y="913628"/>
          <a:ext cx="1279849" cy="63992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 dirty="0">
              <a:latin typeface="Century Gothic" panose="020B0502020202020204" pitchFamily="34" charset="0"/>
            </a:rPr>
            <a:t>Private Entity</a:t>
          </a:r>
        </a:p>
      </dsp:txBody>
      <dsp:txXfrm>
        <a:off x="6456200" y="913628"/>
        <a:ext cx="1279849" cy="639924"/>
      </dsp:txXfrm>
    </dsp:sp>
    <dsp:sp modelId="{9D821267-EBC2-A94F-8F30-135DCA8654FC}">
      <dsp:nvSpPr>
        <dsp:cNvPr id="0" name=""/>
        <dsp:cNvSpPr/>
      </dsp:nvSpPr>
      <dsp:spPr>
        <a:xfrm>
          <a:off x="5681891" y="1822321"/>
          <a:ext cx="1279849" cy="6399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>
              <a:latin typeface="Century Gothic" panose="020B0502020202020204" pitchFamily="34" charset="0"/>
            </a:rPr>
            <a:t>IBank</a:t>
          </a:r>
          <a:endParaRPr lang="en-US" sz="1200" b="1" kern="1200" dirty="0">
            <a:latin typeface="Century Gothic" panose="020B0502020202020204" pitchFamily="34" charset="0"/>
          </a:endParaRPr>
        </a:p>
      </dsp:txBody>
      <dsp:txXfrm>
        <a:off x="5681891" y="1822321"/>
        <a:ext cx="1279849" cy="639924"/>
      </dsp:txXfrm>
    </dsp:sp>
    <dsp:sp modelId="{BEBA7F00-E1A4-0945-A3E7-CDC6BFAA8CB8}">
      <dsp:nvSpPr>
        <dsp:cNvPr id="0" name=""/>
        <dsp:cNvSpPr/>
      </dsp:nvSpPr>
      <dsp:spPr>
        <a:xfrm>
          <a:off x="6001853" y="2731014"/>
          <a:ext cx="1279849" cy="63992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entury Gothic" panose="020B0502020202020204" pitchFamily="34" charset="0"/>
            </a:rPr>
            <a:t>Climate Catalyst Fund</a:t>
          </a:r>
        </a:p>
      </dsp:txBody>
      <dsp:txXfrm>
        <a:off x="6001853" y="2731014"/>
        <a:ext cx="1279849" cy="639924"/>
      </dsp:txXfrm>
    </dsp:sp>
    <dsp:sp modelId="{AE24B2B4-43AE-9F4B-AD96-9BA192BE0039}">
      <dsp:nvSpPr>
        <dsp:cNvPr id="0" name=""/>
        <dsp:cNvSpPr/>
      </dsp:nvSpPr>
      <dsp:spPr>
        <a:xfrm>
          <a:off x="6001853" y="3639707"/>
          <a:ext cx="1279849" cy="63992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entury Gothic" panose="020B0502020202020204" pitchFamily="34" charset="0"/>
            </a:rPr>
            <a:t>Climate Tech Finance</a:t>
          </a:r>
        </a:p>
      </dsp:txBody>
      <dsp:txXfrm>
        <a:off x="6001853" y="3639707"/>
        <a:ext cx="1279849" cy="639924"/>
      </dsp:txXfrm>
    </dsp:sp>
    <dsp:sp modelId="{ADD35F43-D906-3441-B4F9-6AF0F6FD85B9}">
      <dsp:nvSpPr>
        <dsp:cNvPr id="0" name=""/>
        <dsp:cNvSpPr/>
      </dsp:nvSpPr>
      <dsp:spPr>
        <a:xfrm>
          <a:off x="6001853" y="4548400"/>
          <a:ext cx="1279849" cy="63992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entury Gothic" panose="020B0502020202020204" pitchFamily="34" charset="0"/>
            </a:rPr>
            <a:t>Small Business Finance Center</a:t>
          </a:r>
        </a:p>
      </dsp:txBody>
      <dsp:txXfrm>
        <a:off x="6001853" y="4548400"/>
        <a:ext cx="1279849" cy="639924"/>
      </dsp:txXfrm>
    </dsp:sp>
    <dsp:sp modelId="{54DC66BC-CE51-B74D-B7DA-F83DE261051C}">
      <dsp:nvSpPr>
        <dsp:cNvPr id="0" name=""/>
        <dsp:cNvSpPr/>
      </dsp:nvSpPr>
      <dsp:spPr>
        <a:xfrm>
          <a:off x="6001853" y="5457093"/>
          <a:ext cx="1279849" cy="63992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entury Gothic" panose="020B0502020202020204" pitchFamily="34" charset="0"/>
            </a:rPr>
            <a:t>Industrial Development Bonds</a:t>
          </a:r>
        </a:p>
      </dsp:txBody>
      <dsp:txXfrm>
        <a:off x="6001853" y="5457093"/>
        <a:ext cx="1279849" cy="639924"/>
      </dsp:txXfrm>
    </dsp:sp>
    <dsp:sp modelId="{9D4665DA-5018-FF44-8599-678987D6CAD4}">
      <dsp:nvSpPr>
        <dsp:cNvPr id="0" name=""/>
        <dsp:cNvSpPr/>
      </dsp:nvSpPr>
      <dsp:spPr>
        <a:xfrm>
          <a:off x="7230509" y="1822321"/>
          <a:ext cx="1279849" cy="6399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Century Gothic" panose="020B0502020202020204" pitchFamily="34" charset="0"/>
            </a:rPr>
            <a:t>Treasurer’s Office</a:t>
          </a:r>
        </a:p>
      </dsp:txBody>
      <dsp:txXfrm>
        <a:off x="7230509" y="1822321"/>
        <a:ext cx="1279849" cy="639924"/>
      </dsp:txXfrm>
    </dsp:sp>
    <dsp:sp modelId="{A254B627-16C1-A640-A608-2B5F22CDA5C4}">
      <dsp:nvSpPr>
        <dsp:cNvPr id="0" name=""/>
        <dsp:cNvSpPr/>
      </dsp:nvSpPr>
      <dsp:spPr>
        <a:xfrm>
          <a:off x="7550471" y="2731014"/>
          <a:ext cx="1279849" cy="63992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entury Gothic" panose="020B0502020202020204" pitchFamily="34" charset="0"/>
            </a:rPr>
            <a:t>Capital Access (</a:t>
          </a:r>
          <a:r>
            <a:rPr lang="en-US" sz="1200" kern="1200" dirty="0" err="1">
              <a:latin typeface="Century Gothic" panose="020B0502020202020204" pitchFamily="34" charset="0"/>
            </a:rPr>
            <a:t>CalCAP</a:t>
          </a:r>
          <a:r>
            <a:rPr lang="en-US" sz="1200" kern="1200" dirty="0">
              <a:latin typeface="Century Gothic" panose="020B0502020202020204" pitchFamily="34" charset="0"/>
            </a:rPr>
            <a:t>)</a:t>
          </a:r>
        </a:p>
      </dsp:txBody>
      <dsp:txXfrm>
        <a:off x="7550471" y="2731014"/>
        <a:ext cx="1279849" cy="639924"/>
      </dsp:txXfrm>
    </dsp:sp>
    <dsp:sp modelId="{72AC8952-76E4-2E43-9C06-53669EC6AFB1}">
      <dsp:nvSpPr>
        <dsp:cNvPr id="0" name=""/>
        <dsp:cNvSpPr/>
      </dsp:nvSpPr>
      <dsp:spPr>
        <a:xfrm>
          <a:off x="7550471" y="3639707"/>
          <a:ext cx="1279849" cy="63992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entury Gothic" panose="020B0502020202020204" pitchFamily="34" charset="0"/>
            </a:rPr>
            <a:t>Industrial Development Bonds</a:t>
          </a:r>
        </a:p>
      </dsp:txBody>
      <dsp:txXfrm>
        <a:off x="7550471" y="3639707"/>
        <a:ext cx="1279849" cy="639924"/>
      </dsp:txXfrm>
    </dsp:sp>
    <dsp:sp modelId="{325D1568-A8B5-B842-8FA1-A5F27F9D75AB}">
      <dsp:nvSpPr>
        <dsp:cNvPr id="0" name=""/>
        <dsp:cNvSpPr/>
      </dsp:nvSpPr>
      <dsp:spPr>
        <a:xfrm>
          <a:off x="7550471" y="4548400"/>
          <a:ext cx="1279849" cy="63992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>
              <a:latin typeface="Century Gothic" panose="020B0502020202020204" pitchFamily="34" charset="0"/>
            </a:rPr>
            <a:t>GoGreen</a:t>
          </a:r>
          <a:r>
            <a:rPr lang="en-US" sz="1200" kern="1200" dirty="0">
              <a:latin typeface="Century Gothic" panose="020B0502020202020204" pitchFamily="34" charset="0"/>
            </a:rPr>
            <a:t> Energy Financing</a:t>
          </a:r>
        </a:p>
      </dsp:txBody>
      <dsp:txXfrm>
        <a:off x="7550471" y="4548400"/>
        <a:ext cx="1279849" cy="639924"/>
      </dsp:txXfrm>
    </dsp:sp>
    <dsp:sp modelId="{C1D2B622-7C94-F647-A680-CE251690CA6D}">
      <dsp:nvSpPr>
        <dsp:cNvPr id="0" name=""/>
        <dsp:cNvSpPr/>
      </dsp:nvSpPr>
      <dsp:spPr>
        <a:xfrm>
          <a:off x="7550471" y="5457093"/>
          <a:ext cx="1279849" cy="63992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entury Gothic" panose="020B0502020202020204" pitchFamily="34" charset="0"/>
            </a:rPr>
            <a:t>Clean Energy Bond Financing</a:t>
          </a:r>
        </a:p>
      </dsp:txBody>
      <dsp:txXfrm>
        <a:off x="7550471" y="5457093"/>
        <a:ext cx="1279849" cy="639924"/>
      </dsp:txXfrm>
    </dsp:sp>
    <dsp:sp modelId="{6CEC35B3-A1B5-9E4A-886F-21335144CB44}">
      <dsp:nvSpPr>
        <dsp:cNvPr id="0" name=""/>
        <dsp:cNvSpPr/>
      </dsp:nvSpPr>
      <dsp:spPr>
        <a:xfrm>
          <a:off x="9553435" y="913628"/>
          <a:ext cx="1279849" cy="63992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 dirty="0">
              <a:latin typeface="Century Gothic" panose="020B0502020202020204" pitchFamily="34" charset="0"/>
            </a:rPr>
            <a:t>Local Financing Mechanisms</a:t>
          </a:r>
        </a:p>
      </dsp:txBody>
      <dsp:txXfrm>
        <a:off x="9553435" y="913628"/>
        <a:ext cx="1279849" cy="639924"/>
      </dsp:txXfrm>
    </dsp:sp>
    <dsp:sp modelId="{0D4021B8-BCF5-6545-AF25-2410443E8B9D}">
      <dsp:nvSpPr>
        <dsp:cNvPr id="0" name=""/>
        <dsp:cNvSpPr/>
      </dsp:nvSpPr>
      <dsp:spPr>
        <a:xfrm>
          <a:off x="8779126" y="1822321"/>
          <a:ext cx="1279849" cy="6399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Century Gothic" panose="020B0502020202020204" pitchFamily="34" charset="0"/>
            </a:rPr>
            <a:t>Bonds</a:t>
          </a:r>
        </a:p>
      </dsp:txBody>
      <dsp:txXfrm>
        <a:off x="8779126" y="1822321"/>
        <a:ext cx="1279849" cy="639924"/>
      </dsp:txXfrm>
    </dsp:sp>
    <dsp:sp modelId="{73D65DAD-7F6F-EC47-9C4C-DC1A0B55CA49}">
      <dsp:nvSpPr>
        <dsp:cNvPr id="0" name=""/>
        <dsp:cNvSpPr/>
      </dsp:nvSpPr>
      <dsp:spPr>
        <a:xfrm>
          <a:off x="9099089" y="2731014"/>
          <a:ext cx="1279849" cy="63992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>
              <a:latin typeface="Century Gothic" panose="020B0502020202020204" pitchFamily="34" charset="0"/>
            </a:rPr>
            <a:t>Conduit Revenue Bonds</a:t>
          </a:r>
        </a:p>
      </dsp:txBody>
      <dsp:txXfrm>
        <a:off x="9099089" y="2731014"/>
        <a:ext cx="1279849" cy="639924"/>
      </dsp:txXfrm>
    </dsp:sp>
    <dsp:sp modelId="{8D47E4E4-AECD-FC48-BF9A-4B4EC950EE33}">
      <dsp:nvSpPr>
        <dsp:cNvPr id="0" name=""/>
        <dsp:cNvSpPr/>
      </dsp:nvSpPr>
      <dsp:spPr>
        <a:xfrm>
          <a:off x="9099089" y="3639707"/>
          <a:ext cx="1279849" cy="63992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dirty="0">
              <a:latin typeface="Century Gothic" panose="020B0502020202020204" pitchFamily="34" charset="0"/>
            </a:rPr>
            <a:t>Special Assessment Bonds / Mello-</a:t>
          </a:r>
          <a:r>
            <a:rPr lang="en-US" sz="1100" b="0" kern="1200" dirty="0" err="1">
              <a:latin typeface="Century Gothic" panose="020B0502020202020204" pitchFamily="34" charset="0"/>
            </a:rPr>
            <a:t>Roos</a:t>
          </a:r>
          <a:endParaRPr lang="en-US" sz="1100" b="0" kern="1200" dirty="0">
            <a:latin typeface="Century Gothic" panose="020B0502020202020204" pitchFamily="34" charset="0"/>
          </a:endParaRPr>
        </a:p>
      </dsp:txBody>
      <dsp:txXfrm>
        <a:off x="9099089" y="3639707"/>
        <a:ext cx="1279849" cy="639924"/>
      </dsp:txXfrm>
    </dsp:sp>
    <dsp:sp modelId="{E2A6DDB7-1830-2148-9C44-C631DFEF4959}">
      <dsp:nvSpPr>
        <dsp:cNvPr id="0" name=""/>
        <dsp:cNvSpPr/>
      </dsp:nvSpPr>
      <dsp:spPr>
        <a:xfrm>
          <a:off x="9099089" y="4548400"/>
          <a:ext cx="1279849" cy="63992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dirty="0">
              <a:latin typeface="Century Gothic" panose="020B0502020202020204" pitchFamily="34" charset="0"/>
            </a:rPr>
            <a:t>Tax Exempt Bond Via Financing Authority</a:t>
          </a:r>
        </a:p>
      </dsp:txBody>
      <dsp:txXfrm>
        <a:off x="9099089" y="4548400"/>
        <a:ext cx="1279849" cy="639924"/>
      </dsp:txXfrm>
    </dsp:sp>
    <dsp:sp modelId="{D71CBACA-1303-5640-B8DB-F23FAE290583}">
      <dsp:nvSpPr>
        <dsp:cNvPr id="0" name=""/>
        <dsp:cNvSpPr/>
      </dsp:nvSpPr>
      <dsp:spPr>
        <a:xfrm>
          <a:off x="9099089" y="5457093"/>
          <a:ext cx="1279849" cy="63992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0" kern="1200" dirty="0">
              <a:latin typeface="Century Gothic" panose="020B0502020202020204" pitchFamily="34" charset="0"/>
            </a:rPr>
            <a:t>Local Agency Obligation Bonds / Revenue Bonds</a:t>
          </a:r>
        </a:p>
      </dsp:txBody>
      <dsp:txXfrm>
        <a:off x="9099089" y="5457093"/>
        <a:ext cx="1279849" cy="639924"/>
      </dsp:txXfrm>
    </dsp:sp>
    <dsp:sp modelId="{A14AE99C-691C-7149-9BAB-656E2167751C}">
      <dsp:nvSpPr>
        <dsp:cNvPr id="0" name=""/>
        <dsp:cNvSpPr/>
      </dsp:nvSpPr>
      <dsp:spPr>
        <a:xfrm>
          <a:off x="10327744" y="1822321"/>
          <a:ext cx="1279849" cy="6399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Century Gothic" panose="020B0502020202020204" pitchFamily="34" charset="0"/>
            </a:rPr>
            <a:t>Tax Increment Financing </a:t>
          </a:r>
        </a:p>
      </dsp:txBody>
      <dsp:txXfrm>
        <a:off x="10327744" y="1822321"/>
        <a:ext cx="1279849" cy="639924"/>
      </dsp:txXfrm>
    </dsp:sp>
    <dsp:sp modelId="{5745A1A1-9B6F-864C-BBEB-561621AD0289}">
      <dsp:nvSpPr>
        <dsp:cNvPr id="0" name=""/>
        <dsp:cNvSpPr/>
      </dsp:nvSpPr>
      <dsp:spPr>
        <a:xfrm>
          <a:off x="10647706" y="2731014"/>
          <a:ext cx="1279849" cy="63992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>
              <a:latin typeface="Century Gothic" panose="020B0502020202020204" pitchFamily="34" charset="0"/>
            </a:rPr>
            <a:t>Enhanced Infrastructure Financing District</a:t>
          </a:r>
        </a:p>
      </dsp:txBody>
      <dsp:txXfrm>
        <a:off x="10647706" y="2731014"/>
        <a:ext cx="1279849" cy="639924"/>
      </dsp:txXfrm>
    </dsp:sp>
    <dsp:sp modelId="{FED956CD-ED10-6844-9E89-211D861E413B}">
      <dsp:nvSpPr>
        <dsp:cNvPr id="0" name=""/>
        <dsp:cNvSpPr/>
      </dsp:nvSpPr>
      <dsp:spPr>
        <a:xfrm>
          <a:off x="10647706" y="3639707"/>
          <a:ext cx="1279849" cy="63992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0" kern="1200" dirty="0">
              <a:latin typeface="Century Gothic" panose="020B0502020202020204" pitchFamily="34" charset="0"/>
            </a:rPr>
            <a:t>Infrastructure and Revitalization District</a:t>
          </a:r>
        </a:p>
      </dsp:txBody>
      <dsp:txXfrm>
        <a:off x="10647706" y="3639707"/>
        <a:ext cx="1279849" cy="639924"/>
      </dsp:txXfrm>
    </dsp:sp>
    <dsp:sp modelId="{6CF4059A-D77C-6C46-AB17-36930FD730B4}">
      <dsp:nvSpPr>
        <dsp:cNvPr id="0" name=""/>
        <dsp:cNvSpPr/>
      </dsp:nvSpPr>
      <dsp:spPr>
        <a:xfrm>
          <a:off x="10647706" y="4548400"/>
          <a:ext cx="1279849" cy="63992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>
              <a:latin typeface="Century Gothic" panose="020B0502020202020204" pitchFamily="34" charset="0"/>
            </a:rPr>
            <a:t>Climate Resiliency Districts</a:t>
          </a:r>
        </a:p>
      </dsp:txBody>
      <dsp:txXfrm>
        <a:off x="10647706" y="4548400"/>
        <a:ext cx="1279849" cy="639924"/>
      </dsp:txXfrm>
    </dsp:sp>
    <dsp:sp modelId="{398EAB89-5E91-6044-8E94-195C0756E370}">
      <dsp:nvSpPr>
        <dsp:cNvPr id="0" name=""/>
        <dsp:cNvSpPr/>
      </dsp:nvSpPr>
      <dsp:spPr>
        <a:xfrm>
          <a:off x="10647706" y="5457093"/>
          <a:ext cx="1279849" cy="63992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>
              <a:latin typeface="Century Gothic" panose="020B0502020202020204" pitchFamily="34" charset="0"/>
            </a:rPr>
            <a:t>Other Districts</a:t>
          </a:r>
        </a:p>
      </dsp:txBody>
      <dsp:txXfrm>
        <a:off x="10647706" y="5457093"/>
        <a:ext cx="1279849" cy="639924"/>
      </dsp:txXfrm>
    </dsp:sp>
    <dsp:sp modelId="{EAD9285E-287A-D14E-951A-4F4C50A85F90}">
      <dsp:nvSpPr>
        <dsp:cNvPr id="0" name=""/>
        <dsp:cNvSpPr/>
      </dsp:nvSpPr>
      <dsp:spPr>
        <a:xfrm>
          <a:off x="8004817" y="4935"/>
          <a:ext cx="1279849" cy="63992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Century Gothic" panose="020B0502020202020204" pitchFamily="34" charset="0"/>
            </a:rPr>
            <a:t>New Market Tax Credit (NMTC) </a:t>
          </a:r>
        </a:p>
      </dsp:txBody>
      <dsp:txXfrm>
        <a:off x="8004817" y="4935"/>
        <a:ext cx="1279849" cy="639924"/>
      </dsp:txXfrm>
    </dsp:sp>
    <dsp:sp modelId="{49F677D3-38C5-F040-B78E-622180782277}">
      <dsp:nvSpPr>
        <dsp:cNvPr id="0" name=""/>
        <dsp:cNvSpPr/>
      </dsp:nvSpPr>
      <dsp:spPr>
        <a:xfrm>
          <a:off x="9553435" y="4935"/>
          <a:ext cx="1279849" cy="63992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Century Gothic" panose="020B0502020202020204" pitchFamily="34" charset="0"/>
            </a:rPr>
            <a:t>Community Lending / CDFI's</a:t>
          </a:r>
        </a:p>
      </dsp:txBody>
      <dsp:txXfrm>
        <a:off x="9553435" y="4935"/>
        <a:ext cx="1279849" cy="639924"/>
      </dsp:txXfrm>
    </dsp:sp>
    <dsp:sp modelId="{B78DEC19-8214-3A48-BFF6-DB3FDE04D187}">
      <dsp:nvSpPr>
        <dsp:cNvPr id="0" name=""/>
        <dsp:cNvSpPr/>
      </dsp:nvSpPr>
      <dsp:spPr>
        <a:xfrm>
          <a:off x="11102053" y="4935"/>
          <a:ext cx="1279849" cy="63992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Century Gothic" panose="020B0502020202020204" pitchFamily="34" charset="0"/>
            </a:rPr>
            <a:t>Federal Tax Credit - Elective Pay</a:t>
          </a:r>
        </a:p>
      </dsp:txBody>
      <dsp:txXfrm>
        <a:off x="11102053" y="4935"/>
        <a:ext cx="1279849" cy="6399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604000" cy="4302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8632825" y="0"/>
            <a:ext cx="6604000" cy="4302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923C7B-E16A-B141-91DF-A66FD3355385}" type="datetimeFigureOut">
              <a:rPr lang="en-US" smtClean="0"/>
              <a:t>8/14/23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048250" y="1071563"/>
            <a:ext cx="5143500" cy="28940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524000" y="4125913"/>
            <a:ext cx="12192000" cy="33750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142288"/>
            <a:ext cx="6604000" cy="4302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8632825" y="8142288"/>
            <a:ext cx="6604000" cy="4302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975DEF-09D5-4C45-9DF7-23048C918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938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>
          <a:gsLst>
            <a:gs pos="100000">
              <a:srgbClr val="1F8BB7"/>
            </a:gs>
            <a:gs pos="0">
              <a:srgbClr val="0071A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921874-5067-2646-AFA9-094BC074EC87}"/>
              </a:ext>
            </a:extLst>
          </p:cNvPr>
          <p:cNvSpPr/>
          <p:nvPr userDrawn="1"/>
        </p:nvSpPr>
        <p:spPr>
          <a:xfrm>
            <a:off x="2" y="0"/>
            <a:ext cx="8579735" cy="8572500"/>
          </a:xfrm>
          <a:custGeom>
            <a:avLst/>
            <a:gdLst>
              <a:gd name="connsiteX0" fmla="*/ 0 w 6863787"/>
              <a:gd name="connsiteY0" fmla="*/ 0 h 6858000"/>
              <a:gd name="connsiteX1" fmla="*/ 6863787 w 6863787"/>
              <a:gd name="connsiteY1" fmla="*/ 0 h 6858000"/>
              <a:gd name="connsiteX2" fmla="*/ 6863787 w 6863787"/>
              <a:gd name="connsiteY2" fmla="*/ 6858000 h 6858000"/>
              <a:gd name="connsiteX3" fmla="*/ 0 w 6863787"/>
              <a:gd name="connsiteY3" fmla="*/ 6858000 h 6858000"/>
              <a:gd name="connsiteX4" fmla="*/ 0 w 6863787"/>
              <a:gd name="connsiteY4" fmla="*/ 0 h 6858000"/>
              <a:gd name="connsiteX0" fmla="*/ 0 w 6863787"/>
              <a:gd name="connsiteY0" fmla="*/ 0 h 6858000"/>
              <a:gd name="connsiteX1" fmla="*/ 6863787 w 6863787"/>
              <a:gd name="connsiteY1" fmla="*/ 0 h 6858000"/>
              <a:gd name="connsiteX2" fmla="*/ 5162308 w 6863787"/>
              <a:gd name="connsiteY2" fmla="*/ 6823276 h 6858000"/>
              <a:gd name="connsiteX3" fmla="*/ 0 w 6863787"/>
              <a:gd name="connsiteY3" fmla="*/ 6858000 h 6858000"/>
              <a:gd name="connsiteX4" fmla="*/ 0 w 686378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3787" h="6858000">
                <a:moveTo>
                  <a:pt x="0" y="0"/>
                </a:moveTo>
                <a:lnTo>
                  <a:pt x="6863787" y="0"/>
                </a:lnTo>
                <a:lnTo>
                  <a:pt x="5162308" y="682327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71A3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645366A-3496-B64C-818D-34C776C90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05357" y="669351"/>
            <a:ext cx="7029283" cy="70292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A15D2D-D246-B443-8E1A-7B34C0DED6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2736" y="2280916"/>
            <a:ext cx="13154528" cy="2351974"/>
          </a:xfrm>
          <a:noFill/>
        </p:spPr>
        <p:txBody>
          <a:bodyPr lIns="0" rIns="0" bIns="182880" anchor="b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38F7D1-B4B4-2E48-A086-EB66E49F54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2738" y="4632889"/>
            <a:ext cx="13154527" cy="1437150"/>
          </a:xfrm>
          <a:noFill/>
        </p:spPr>
        <p:txBody>
          <a:bodyPr lIns="0" tIns="182880" rIns="0"/>
          <a:lstStyle>
            <a:lvl1pPr marL="0" indent="0" algn="l">
              <a:buNone/>
              <a:defRPr sz="3000">
                <a:solidFill>
                  <a:schemeClr val="bg1"/>
                </a:solidFill>
              </a:defRPr>
            </a:lvl1pPr>
            <a:lvl2pPr marL="571486" indent="0" algn="ctr">
              <a:buNone/>
              <a:defRPr sz="2500"/>
            </a:lvl2pPr>
            <a:lvl3pPr marL="1142971" indent="0" algn="ctr">
              <a:buNone/>
              <a:defRPr sz="2251"/>
            </a:lvl3pPr>
            <a:lvl4pPr marL="1714457" indent="0" algn="ctr">
              <a:buNone/>
              <a:defRPr sz="2000"/>
            </a:lvl4pPr>
            <a:lvl5pPr marL="2285943" indent="0" algn="ctr">
              <a:buNone/>
              <a:defRPr sz="2000"/>
            </a:lvl5pPr>
            <a:lvl6pPr marL="2857429" indent="0" algn="ctr">
              <a:buNone/>
              <a:defRPr sz="2000"/>
            </a:lvl6pPr>
            <a:lvl7pPr marL="3428914" indent="0" algn="ctr">
              <a:buNone/>
              <a:defRPr sz="2000"/>
            </a:lvl7pPr>
            <a:lvl8pPr marL="4000400" indent="0" algn="ctr">
              <a:buNone/>
              <a:defRPr sz="2000"/>
            </a:lvl8pPr>
            <a:lvl9pPr marL="4571886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49508F-9D58-1E43-BD0C-21C800D55142}"/>
              </a:ext>
            </a:extLst>
          </p:cNvPr>
          <p:cNvCxnSpPr>
            <a:cxnSpLocks/>
          </p:cNvCxnSpPr>
          <p:nvPr userDrawn="1"/>
        </p:nvCxnSpPr>
        <p:spPr>
          <a:xfrm>
            <a:off x="1042736" y="4632889"/>
            <a:ext cx="1315452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A9388DE0-F571-F745-9F30-6D4C3DB5B7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34645" y="7234196"/>
            <a:ext cx="4062611" cy="101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90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696FF-2F85-C64E-850B-61C0F6F72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736" y="571500"/>
            <a:ext cx="4915296" cy="2000250"/>
          </a:xfrm>
        </p:spPr>
        <p:txBody>
          <a:bodyPr anchor="t" anchorCtr="0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2B552-6C2E-6A4D-97D0-E561087DC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8984" y="571503"/>
            <a:ext cx="7715251" cy="6754813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A6DD02-079A-EF4B-BB7F-AC896956FF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49736" y="2571752"/>
            <a:ext cx="4915296" cy="4764485"/>
          </a:xfrm>
        </p:spPr>
        <p:txBody>
          <a:bodyPr/>
          <a:lstStyle>
            <a:lvl1pPr marL="0" indent="0">
              <a:buNone/>
              <a:defRPr sz="2000"/>
            </a:lvl1pPr>
            <a:lvl2pPr marL="571486" indent="0">
              <a:buNone/>
              <a:defRPr sz="1751"/>
            </a:lvl2pPr>
            <a:lvl3pPr marL="1142971" indent="0">
              <a:buNone/>
              <a:defRPr sz="1500"/>
            </a:lvl3pPr>
            <a:lvl4pPr marL="1714457" indent="0">
              <a:buNone/>
              <a:defRPr sz="1251"/>
            </a:lvl4pPr>
            <a:lvl5pPr marL="2285943" indent="0">
              <a:buNone/>
              <a:defRPr sz="1251"/>
            </a:lvl5pPr>
            <a:lvl6pPr marL="2857429" indent="0">
              <a:buNone/>
              <a:defRPr sz="1251"/>
            </a:lvl6pPr>
            <a:lvl7pPr marL="3428914" indent="0">
              <a:buNone/>
              <a:defRPr sz="1251"/>
            </a:lvl7pPr>
            <a:lvl8pPr marL="4000400" indent="0">
              <a:buNone/>
              <a:defRPr sz="1251"/>
            </a:lvl8pPr>
            <a:lvl9pPr marL="4571886" indent="0">
              <a:buNone/>
              <a:defRPr sz="125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A13400-FA8A-8243-B9BF-0E15D96A9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C8E2-B35B-254F-A137-6F2F570DA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6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A8A3B7B-54EC-BC4C-AE27-B7F87C6B3CEC}"/>
              </a:ext>
            </a:extLst>
          </p:cNvPr>
          <p:cNvGrpSpPr/>
          <p:nvPr userDrawn="1"/>
        </p:nvGrpSpPr>
        <p:grpSpPr>
          <a:xfrm>
            <a:off x="6315953" y="571503"/>
            <a:ext cx="8108455" cy="6764735"/>
            <a:chOff x="7885355" y="1118871"/>
            <a:chExt cx="3608306" cy="431659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43227D7-3F65-1E4C-8497-2E523D6BC25A}"/>
                </a:ext>
              </a:extLst>
            </p:cNvPr>
            <p:cNvSpPr/>
            <p:nvPr/>
          </p:nvSpPr>
          <p:spPr>
            <a:xfrm>
              <a:off x="7885356" y="1118871"/>
              <a:ext cx="3608305" cy="4298602"/>
            </a:xfrm>
            <a:prstGeom prst="rect">
              <a:avLst/>
            </a:prstGeom>
            <a:gradFill>
              <a:gsLst>
                <a:gs pos="100000">
                  <a:srgbClr val="004EA1"/>
                </a:gs>
                <a:gs pos="0">
                  <a:srgbClr val="003088"/>
                </a:gs>
              </a:gsLst>
              <a:lin ang="5400000" scaled="1"/>
            </a:gra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14">
              <a:extLst>
                <a:ext uri="{FF2B5EF4-FFF2-40B4-BE49-F238E27FC236}">
                  <a16:creationId xmlns:a16="http://schemas.microsoft.com/office/drawing/2014/main" id="{62DA4B59-467D-1243-9CCC-958A3E8591CA}"/>
                </a:ext>
              </a:extLst>
            </p:cNvPr>
            <p:cNvSpPr/>
            <p:nvPr/>
          </p:nvSpPr>
          <p:spPr>
            <a:xfrm>
              <a:off x="7885355" y="1118871"/>
              <a:ext cx="3608305" cy="4316596"/>
            </a:xfrm>
            <a:custGeom>
              <a:avLst/>
              <a:gdLst>
                <a:gd name="connsiteX0" fmla="*/ 0 w 3608305"/>
                <a:gd name="connsiteY0" fmla="*/ 0 h 4238377"/>
                <a:gd name="connsiteX1" fmla="*/ 3608305 w 3608305"/>
                <a:gd name="connsiteY1" fmla="*/ 0 h 4238377"/>
                <a:gd name="connsiteX2" fmla="*/ 3608305 w 3608305"/>
                <a:gd name="connsiteY2" fmla="*/ 4238377 h 4238377"/>
                <a:gd name="connsiteX3" fmla="*/ 0 w 3608305"/>
                <a:gd name="connsiteY3" fmla="*/ 4238377 h 4238377"/>
                <a:gd name="connsiteX4" fmla="*/ 0 w 3608305"/>
                <a:gd name="connsiteY4" fmla="*/ 0 h 4238377"/>
                <a:gd name="connsiteX0" fmla="*/ 0 w 3608305"/>
                <a:gd name="connsiteY0" fmla="*/ 0 h 4238377"/>
                <a:gd name="connsiteX1" fmla="*/ 3608305 w 3608305"/>
                <a:gd name="connsiteY1" fmla="*/ 0 h 4238377"/>
                <a:gd name="connsiteX2" fmla="*/ 0 w 3608305"/>
                <a:gd name="connsiteY2" fmla="*/ 4238377 h 4238377"/>
                <a:gd name="connsiteX3" fmla="*/ 0 w 3608305"/>
                <a:gd name="connsiteY3" fmla="*/ 0 h 4238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08305" h="4238377">
                  <a:moveTo>
                    <a:pt x="0" y="0"/>
                  </a:moveTo>
                  <a:lnTo>
                    <a:pt x="3608305" y="0"/>
                  </a:lnTo>
                  <a:lnTo>
                    <a:pt x="0" y="42383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66C">
                <a:alpha val="50000"/>
              </a:srgb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0DA3F50-632A-4D45-986B-71EEE91FF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736" y="571500"/>
            <a:ext cx="4915296" cy="2000250"/>
          </a:xfrm>
        </p:spPr>
        <p:txBody>
          <a:bodyPr anchor="t" anchorCtr="0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5478EC-32E2-5644-92E4-31EC804ED4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51342" y="780585"/>
            <a:ext cx="7642895" cy="6314380"/>
          </a:xfrm>
        </p:spPr>
        <p:txBody>
          <a:bodyPr/>
          <a:lstStyle>
            <a:lvl1pPr marL="0" indent="0">
              <a:buNone/>
              <a:defRPr sz="4000"/>
            </a:lvl1pPr>
            <a:lvl2pPr marL="571486" indent="0">
              <a:buNone/>
              <a:defRPr sz="3500"/>
            </a:lvl2pPr>
            <a:lvl3pPr marL="1142971" indent="0">
              <a:buNone/>
              <a:defRPr sz="3000"/>
            </a:lvl3pPr>
            <a:lvl4pPr marL="1714457" indent="0">
              <a:buNone/>
              <a:defRPr sz="2500"/>
            </a:lvl4pPr>
            <a:lvl5pPr marL="2285943" indent="0">
              <a:buNone/>
              <a:defRPr sz="2500"/>
            </a:lvl5pPr>
            <a:lvl6pPr marL="2857429" indent="0">
              <a:buNone/>
              <a:defRPr sz="2500"/>
            </a:lvl6pPr>
            <a:lvl7pPr marL="3428914" indent="0">
              <a:buNone/>
              <a:defRPr sz="2500"/>
            </a:lvl7pPr>
            <a:lvl8pPr marL="4000400" indent="0">
              <a:buNone/>
              <a:defRPr sz="2500"/>
            </a:lvl8pPr>
            <a:lvl9pPr marL="4571886" indent="0">
              <a:buNone/>
              <a:defRPr sz="2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393DD2-3F8D-0841-B436-525A77399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49736" y="2571752"/>
            <a:ext cx="4915296" cy="4764485"/>
          </a:xfrm>
        </p:spPr>
        <p:txBody>
          <a:bodyPr/>
          <a:lstStyle>
            <a:lvl1pPr marL="0" indent="0">
              <a:buNone/>
              <a:defRPr sz="2000"/>
            </a:lvl1pPr>
            <a:lvl2pPr marL="571486" indent="0">
              <a:buNone/>
              <a:defRPr sz="1751"/>
            </a:lvl2pPr>
            <a:lvl3pPr marL="1142971" indent="0">
              <a:buNone/>
              <a:defRPr sz="1500"/>
            </a:lvl3pPr>
            <a:lvl4pPr marL="1714457" indent="0">
              <a:buNone/>
              <a:defRPr sz="1251"/>
            </a:lvl4pPr>
            <a:lvl5pPr marL="2285943" indent="0">
              <a:buNone/>
              <a:defRPr sz="1251"/>
            </a:lvl5pPr>
            <a:lvl6pPr marL="2857429" indent="0">
              <a:buNone/>
              <a:defRPr sz="1251"/>
            </a:lvl6pPr>
            <a:lvl7pPr marL="3428914" indent="0">
              <a:buNone/>
              <a:defRPr sz="1251"/>
            </a:lvl7pPr>
            <a:lvl8pPr marL="4000400" indent="0">
              <a:buNone/>
              <a:defRPr sz="1251"/>
            </a:lvl8pPr>
            <a:lvl9pPr marL="4571886" indent="0">
              <a:buNone/>
              <a:defRPr sz="125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1A15E3-5712-F340-AD1C-2E4E54588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C8E2-B35B-254F-A137-6F2F570DA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118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AA270-8783-2C46-8D8B-978C64EE3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53D451-0099-A04F-A97B-D774EDF00C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DF3F6-E614-BF4A-9286-44344A48B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C8E2-B35B-254F-A137-6F2F570DA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805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D08504-4F69-C24F-8876-DD19703D36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2370443" y="456406"/>
            <a:ext cx="1821808" cy="680670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034253-5A6F-E546-AD28-7A369071D2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47749" y="456406"/>
            <a:ext cx="11018859" cy="680670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27DEF-9367-4143-8A4D-DE9F52FF4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C8E2-B35B-254F-A137-6F2F570DA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1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1F717-D259-485E-A3F7-1E5967B988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>
            <a:normAutofit/>
          </a:bodyPr>
          <a:lstStyle>
            <a:lvl1pPr>
              <a:defRPr sz="4335"/>
            </a:lvl1pPr>
          </a:lstStyle>
          <a:p>
            <a:r>
              <a:rPr lang="en-US"/>
              <a:t>Title Only Slide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07C6D9-EF06-47E1-B858-607B36F8FD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For Internal Use Only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091CC9-C527-43DC-B082-FF7880032744}"/>
              </a:ext>
            </a:extLst>
          </p:cNvPr>
          <p:cNvCxnSpPr>
            <a:cxnSpLocks/>
          </p:cNvCxnSpPr>
          <p:nvPr userDrawn="1"/>
        </p:nvCxnSpPr>
        <p:spPr>
          <a:xfrm>
            <a:off x="764075" y="1467875"/>
            <a:ext cx="13711859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C2581FB6-4444-4182-B103-392300979FA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64075" y="1689283"/>
            <a:ext cx="13711859" cy="6116569"/>
          </a:xfrm>
          <a:prstGeom prst="rect">
            <a:avLst/>
          </a:prstGeom>
        </p:spPr>
        <p:txBody>
          <a:bodyPr/>
          <a:lstStyle>
            <a:lvl1pPr marL="383629" marR="0" indent="-383629" algn="l" defTabSz="1142914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335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  <a:lvl2pPr marL="857187" marR="0" indent="-285729" algn="l" defTabSz="1142914" rtl="0" eaLnBrk="1" fontAlgn="auto" latinLnBrk="0" hangingPunct="1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1428643" marR="0" indent="-285729" algn="l" defTabSz="1142914" rtl="0" eaLnBrk="1" fontAlgn="auto" latinLnBrk="0" hangingPunct="1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  <a:lvl4pPr marL="2000101" marR="0" indent="-285729" algn="l" defTabSz="1142914" rtl="0" eaLnBrk="1" fontAlgn="auto" latinLnBrk="0" hangingPunct="1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 typeface=".Apple Color Emoji UI"/>
              <a:buChar char="⚡️"/>
              <a:tabLst/>
              <a:defRPr/>
            </a:lvl4pPr>
            <a:lvl5pPr marL="2571558" marR="0" indent="-285729" algn="l" defTabSz="1142914" rtl="0" eaLnBrk="1" fontAlgn="auto" latinLnBrk="0" hangingPunct="1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 typeface=".Apple Color Emoji UI"/>
              <a:buChar char="⚡️"/>
              <a:tabLst/>
              <a:defRPr/>
            </a:lvl5pPr>
          </a:lstStyle>
          <a:p>
            <a:pPr lvl="0"/>
            <a:r>
              <a:rPr lang="en-US"/>
              <a:t>Bulleted Content</a:t>
            </a:r>
          </a:p>
          <a:p>
            <a:pPr lvl="1"/>
            <a:endParaRPr lang="en-US"/>
          </a:p>
          <a:p>
            <a:pPr lvl="2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884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>
          <a:gsLst>
            <a:gs pos="100000">
              <a:srgbClr val="1F8BB7"/>
            </a:gs>
            <a:gs pos="0">
              <a:srgbClr val="0071A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921874-5067-2646-AFA9-094BC074EC87}"/>
              </a:ext>
            </a:extLst>
          </p:cNvPr>
          <p:cNvSpPr/>
          <p:nvPr userDrawn="1"/>
        </p:nvSpPr>
        <p:spPr>
          <a:xfrm>
            <a:off x="2" y="0"/>
            <a:ext cx="8579735" cy="8572500"/>
          </a:xfrm>
          <a:custGeom>
            <a:avLst/>
            <a:gdLst>
              <a:gd name="connsiteX0" fmla="*/ 0 w 6863787"/>
              <a:gd name="connsiteY0" fmla="*/ 0 h 6858000"/>
              <a:gd name="connsiteX1" fmla="*/ 6863787 w 6863787"/>
              <a:gd name="connsiteY1" fmla="*/ 0 h 6858000"/>
              <a:gd name="connsiteX2" fmla="*/ 6863787 w 6863787"/>
              <a:gd name="connsiteY2" fmla="*/ 6858000 h 6858000"/>
              <a:gd name="connsiteX3" fmla="*/ 0 w 6863787"/>
              <a:gd name="connsiteY3" fmla="*/ 6858000 h 6858000"/>
              <a:gd name="connsiteX4" fmla="*/ 0 w 6863787"/>
              <a:gd name="connsiteY4" fmla="*/ 0 h 6858000"/>
              <a:gd name="connsiteX0" fmla="*/ 0 w 6863787"/>
              <a:gd name="connsiteY0" fmla="*/ 0 h 6858000"/>
              <a:gd name="connsiteX1" fmla="*/ 6863787 w 6863787"/>
              <a:gd name="connsiteY1" fmla="*/ 0 h 6858000"/>
              <a:gd name="connsiteX2" fmla="*/ 5162308 w 6863787"/>
              <a:gd name="connsiteY2" fmla="*/ 6823276 h 6858000"/>
              <a:gd name="connsiteX3" fmla="*/ 0 w 6863787"/>
              <a:gd name="connsiteY3" fmla="*/ 6858000 h 6858000"/>
              <a:gd name="connsiteX4" fmla="*/ 0 w 686378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3787" h="6858000">
                <a:moveTo>
                  <a:pt x="0" y="0"/>
                </a:moveTo>
                <a:lnTo>
                  <a:pt x="6863787" y="0"/>
                </a:lnTo>
                <a:lnTo>
                  <a:pt x="5162308" y="682327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71A3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51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645366A-3496-B64C-818D-34C776C90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05359" y="669352"/>
            <a:ext cx="7029284" cy="70292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A15D2D-D246-B443-8E1A-7B34C0DED6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2741" y="2280919"/>
            <a:ext cx="13154529" cy="2351974"/>
          </a:xfrm>
          <a:noFill/>
        </p:spPr>
        <p:txBody>
          <a:bodyPr lIns="0" rIns="0" bIns="182880" anchor="b">
            <a:normAutofit/>
          </a:bodyPr>
          <a:lstStyle>
            <a:lvl1pPr algn="l">
              <a:defRPr sz="333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38F7D1-B4B4-2E48-A086-EB66E49F54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2738" y="4632889"/>
            <a:ext cx="13154527" cy="1437150"/>
          </a:xfrm>
          <a:noFill/>
        </p:spPr>
        <p:txBody>
          <a:bodyPr lIns="0" tIns="182880" rIns="0"/>
          <a:lstStyle>
            <a:lvl1pPr marL="0" indent="0" algn="l">
              <a:buNone/>
              <a:defRPr sz="1667">
                <a:solidFill>
                  <a:schemeClr val="bg1"/>
                </a:solidFill>
              </a:defRPr>
            </a:lvl1pPr>
            <a:lvl2pPr marL="317475" indent="0" algn="ctr">
              <a:buNone/>
              <a:defRPr sz="1389"/>
            </a:lvl2pPr>
            <a:lvl3pPr marL="634949" indent="0" algn="ctr">
              <a:buNone/>
              <a:defRPr sz="1251"/>
            </a:lvl3pPr>
            <a:lvl4pPr marL="952424" indent="0" algn="ctr">
              <a:buNone/>
              <a:defRPr sz="1111"/>
            </a:lvl4pPr>
            <a:lvl5pPr marL="1269899" indent="0" algn="ctr">
              <a:buNone/>
              <a:defRPr sz="1111"/>
            </a:lvl5pPr>
            <a:lvl6pPr marL="1587374" indent="0" algn="ctr">
              <a:buNone/>
              <a:defRPr sz="1111"/>
            </a:lvl6pPr>
            <a:lvl7pPr marL="1904847" indent="0" algn="ctr">
              <a:buNone/>
              <a:defRPr sz="1111"/>
            </a:lvl7pPr>
            <a:lvl8pPr marL="2222323" indent="0" algn="ctr">
              <a:buNone/>
              <a:defRPr sz="1111"/>
            </a:lvl8pPr>
            <a:lvl9pPr marL="2539797" indent="0" algn="ctr">
              <a:buNone/>
              <a:defRPr sz="1111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49508F-9D58-1E43-BD0C-21C800D55142}"/>
              </a:ext>
            </a:extLst>
          </p:cNvPr>
          <p:cNvCxnSpPr>
            <a:cxnSpLocks/>
          </p:cNvCxnSpPr>
          <p:nvPr userDrawn="1"/>
        </p:nvCxnSpPr>
        <p:spPr>
          <a:xfrm>
            <a:off x="1042741" y="4632889"/>
            <a:ext cx="1315452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A9388DE0-F571-F745-9F30-6D4C3DB5B7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34645" y="7234196"/>
            <a:ext cx="4062611" cy="101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32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/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CD782B5D-9C17-1145-AC4C-FE14151F547C}"/>
              </a:ext>
            </a:extLst>
          </p:cNvPr>
          <p:cNvSpPr/>
          <p:nvPr userDrawn="1"/>
        </p:nvSpPr>
        <p:spPr>
          <a:xfrm>
            <a:off x="0" y="1"/>
            <a:ext cx="8711891" cy="8606790"/>
          </a:xfrm>
          <a:custGeom>
            <a:avLst/>
            <a:gdLst>
              <a:gd name="connsiteX0" fmla="*/ 0 w 4425387"/>
              <a:gd name="connsiteY0" fmla="*/ 0 h 6841598"/>
              <a:gd name="connsiteX1" fmla="*/ 4425387 w 4425387"/>
              <a:gd name="connsiteY1" fmla="*/ 0 h 6841598"/>
              <a:gd name="connsiteX2" fmla="*/ 2723908 w 4425387"/>
              <a:gd name="connsiteY2" fmla="*/ 6823276 h 6841598"/>
              <a:gd name="connsiteX3" fmla="*/ 0 w 4425387"/>
              <a:gd name="connsiteY3" fmla="*/ 6841598 h 684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5387" h="6841598">
                <a:moveTo>
                  <a:pt x="0" y="0"/>
                </a:moveTo>
                <a:lnTo>
                  <a:pt x="4425387" y="0"/>
                </a:lnTo>
                <a:lnTo>
                  <a:pt x="2723908" y="6823276"/>
                </a:lnTo>
                <a:lnTo>
                  <a:pt x="0" y="6841598"/>
                </a:lnTo>
                <a:close/>
              </a:path>
            </a:pathLst>
          </a:custGeom>
          <a:gradFill>
            <a:gsLst>
              <a:gs pos="100000">
                <a:srgbClr val="0092CC"/>
              </a:gs>
              <a:gs pos="0">
                <a:srgbClr val="0071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5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2285-F352-9541-8330-7DC8FD581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760" y="1456726"/>
            <a:ext cx="6011440" cy="2730500"/>
          </a:xfrm>
        </p:spPr>
        <p:txBody>
          <a:bodyPr anchor="t" anchorCtr="0">
            <a:noAutofit/>
          </a:bodyPr>
          <a:lstStyle>
            <a:lvl1pPr>
              <a:defRPr sz="2779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32CD3-B617-8E44-B78F-97440E1B2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0" y="1456726"/>
            <a:ext cx="6572251" cy="5981500"/>
          </a:xfrm>
        </p:spPr>
        <p:txBody>
          <a:bodyPr anchor="b" anchorCtr="0"/>
          <a:lstStyle>
            <a:lvl1pPr marL="0" indent="0">
              <a:spcBef>
                <a:spcPts val="1111"/>
              </a:spcBef>
              <a:buNone/>
              <a:tabLst>
                <a:tab pos="3492221" algn="r"/>
              </a:tabLst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94A2B5-D70E-F645-9C3C-E1FA20739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266C"/>
                </a:solidFill>
              </a:defRPr>
            </a:lvl1pPr>
          </a:lstStyle>
          <a:p>
            <a:fld id="{E773C8E2-B35B-254F-A137-6F2F570DAA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BDE8C0C-1B9D-D557-06DD-A2E72B4BE0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7419" y="7358002"/>
            <a:ext cx="4062611" cy="101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76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Agenda/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CD782B5D-9C17-1145-AC4C-FE14151F547C}"/>
              </a:ext>
            </a:extLst>
          </p:cNvPr>
          <p:cNvSpPr/>
          <p:nvPr userDrawn="1"/>
        </p:nvSpPr>
        <p:spPr>
          <a:xfrm>
            <a:off x="0" y="10251"/>
            <a:ext cx="8711891" cy="8551998"/>
          </a:xfrm>
          <a:custGeom>
            <a:avLst/>
            <a:gdLst>
              <a:gd name="connsiteX0" fmla="*/ 0 w 4425387"/>
              <a:gd name="connsiteY0" fmla="*/ 0 h 6841598"/>
              <a:gd name="connsiteX1" fmla="*/ 4425387 w 4425387"/>
              <a:gd name="connsiteY1" fmla="*/ 0 h 6841598"/>
              <a:gd name="connsiteX2" fmla="*/ 2723908 w 4425387"/>
              <a:gd name="connsiteY2" fmla="*/ 6823276 h 6841598"/>
              <a:gd name="connsiteX3" fmla="*/ 0 w 4425387"/>
              <a:gd name="connsiteY3" fmla="*/ 6841598 h 684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5387" h="6841598">
                <a:moveTo>
                  <a:pt x="0" y="0"/>
                </a:moveTo>
                <a:lnTo>
                  <a:pt x="4425387" y="0"/>
                </a:lnTo>
                <a:lnTo>
                  <a:pt x="2723908" y="6823276"/>
                </a:lnTo>
                <a:lnTo>
                  <a:pt x="0" y="6841598"/>
                </a:lnTo>
                <a:close/>
              </a:path>
            </a:pathLst>
          </a:custGeom>
          <a:gradFill>
            <a:gsLst>
              <a:gs pos="100000">
                <a:srgbClr val="0092CC"/>
              </a:gs>
              <a:gs pos="0">
                <a:srgbClr val="0071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5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2285-F352-9541-8330-7DC8FD581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760" y="1456726"/>
            <a:ext cx="6011440" cy="2730500"/>
          </a:xfrm>
        </p:spPr>
        <p:txBody>
          <a:bodyPr anchor="t" anchorCtr="0">
            <a:noAutofit/>
          </a:bodyPr>
          <a:lstStyle>
            <a:lvl1pPr>
              <a:defRPr sz="2779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32CD3-B617-8E44-B78F-97440E1B2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0" y="1456726"/>
            <a:ext cx="6572251" cy="5981500"/>
          </a:xfrm>
        </p:spPr>
        <p:txBody>
          <a:bodyPr anchor="b" anchorCtr="0"/>
          <a:lstStyle>
            <a:lvl1pPr marL="0" indent="0">
              <a:spcBef>
                <a:spcPts val="1111"/>
              </a:spcBef>
              <a:buNone/>
              <a:tabLst>
                <a:tab pos="3492221" algn="r"/>
              </a:tabLst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94A2B5-D70E-F645-9C3C-E1FA20739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266C"/>
                </a:solidFill>
              </a:defRPr>
            </a:lvl1pPr>
          </a:lstStyle>
          <a:p>
            <a:fld id="{E773C8E2-B35B-254F-A137-6F2F570DA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6405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>
          <a:gsLst>
            <a:gs pos="100000">
              <a:srgbClr val="0092CC"/>
            </a:gs>
            <a:gs pos="0">
              <a:srgbClr val="0071A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D242ED7F-31F3-6240-B2C8-6FF2D7AC45B3}"/>
              </a:ext>
            </a:extLst>
          </p:cNvPr>
          <p:cNvSpPr/>
          <p:nvPr userDrawn="1"/>
        </p:nvSpPr>
        <p:spPr>
          <a:xfrm>
            <a:off x="2" y="0"/>
            <a:ext cx="8579735" cy="8572500"/>
          </a:xfrm>
          <a:custGeom>
            <a:avLst/>
            <a:gdLst>
              <a:gd name="connsiteX0" fmla="*/ 0 w 6863787"/>
              <a:gd name="connsiteY0" fmla="*/ 0 h 6858000"/>
              <a:gd name="connsiteX1" fmla="*/ 6863787 w 6863787"/>
              <a:gd name="connsiteY1" fmla="*/ 0 h 6858000"/>
              <a:gd name="connsiteX2" fmla="*/ 6863787 w 6863787"/>
              <a:gd name="connsiteY2" fmla="*/ 6858000 h 6858000"/>
              <a:gd name="connsiteX3" fmla="*/ 0 w 6863787"/>
              <a:gd name="connsiteY3" fmla="*/ 6858000 h 6858000"/>
              <a:gd name="connsiteX4" fmla="*/ 0 w 6863787"/>
              <a:gd name="connsiteY4" fmla="*/ 0 h 6858000"/>
              <a:gd name="connsiteX0" fmla="*/ 0 w 6863787"/>
              <a:gd name="connsiteY0" fmla="*/ 0 h 6858000"/>
              <a:gd name="connsiteX1" fmla="*/ 6863787 w 6863787"/>
              <a:gd name="connsiteY1" fmla="*/ 0 h 6858000"/>
              <a:gd name="connsiteX2" fmla="*/ 5162308 w 6863787"/>
              <a:gd name="connsiteY2" fmla="*/ 6823276 h 6858000"/>
              <a:gd name="connsiteX3" fmla="*/ 0 w 6863787"/>
              <a:gd name="connsiteY3" fmla="*/ 6858000 h 6858000"/>
              <a:gd name="connsiteX4" fmla="*/ 0 w 686378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3787" h="6858000">
                <a:moveTo>
                  <a:pt x="0" y="0"/>
                </a:moveTo>
                <a:lnTo>
                  <a:pt x="6863787" y="0"/>
                </a:lnTo>
                <a:lnTo>
                  <a:pt x="5162308" y="682327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71A3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5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3F09E8-B747-B84C-A2B2-F829044B9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813" y="720335"/>
            <a:ext cx="8408024" cy="3565921"/>
          </a:xfrm>
        </p:spPr>
        <p:txBody>
          <a:bodyPr anchor="b"/>
          <a:lstStyle>
            <a:lvl1pPr>
              <a:defRPr sz="416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C786F-4AAA-A648-948F-3845C0136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56760" y="5323598"/>
            <a:ext cx="6130349" cy="1875234"/>
          </a:xfrm>
        </p:spPr>
        <p:txBody>
          <a:bodyPr/>
          <a:lstStyle>
            <a:lvl1pPr marL="0" indent="0">
              <a:buNone/>
              <a:defRPr sz="1667">
                <a:solidFill>
                  <a:schemeClr val="bg1"/>
                </a:solidFill>
              </a:defRPr>
            </a:lvl1pPr>
            <a:lvl2pPr marL="317475" indent="0">
              <a:buNone/>
              <a:defRPr sz="1389">
                <a:solidFill>
                  <a:schemeClr val="tx1">
                    <a:tint val="75000"/>
                  </a:schemeClr>
                </a:solidFill>
              </a:defRPr>
            </a:lvl2pPr>
            <a:lvl3pPr marL="634949" indent="0">
              <a:buNone/>
              <a:defRPr sz="1251">
                <a:solidFill>
                  <a:schemeClr val="tx1">
                    <a:tint val="75000"/>
                  </a:schemeClr>
                </a:solidFill>
              </a:defRPr>
            </a:lvl3pPr>
            <a:lvl4pPr marL="952424" indent="0">
              <a:buNone/>
              <a:defRPr sz="1111">
                <a:solidFill>
                  <a:schemeClr val="tx1">
                    <a:tint val="75000"/>
                  </a:schemeClr>
                </a:solidFill>
              </a:defRPr>
            </a:lvl4pPr>
            <a:lvl5pPr marL="1269899" indent="0">
              <a:buNone/>
              <a:defRPr sz="1111">
                <a:solidFill>
                  <a:schemeClr val="tx1">
                    <a:tint val="75000"/>
                  </a:schemeClr>
                </a:solidFill>
              </a:defRPr>
            </a:lvl5pPr>
            <a:lvl6pPr marL="1587374" indent="0">
              <a:buNone/>
              <a:defRPr sz="1111">
                <a:solidFill>
                  <a:schemeClr val="tx1">
                    <a:tint val="75000"/>
                  </a:schemeClr>
                </a:solidFill>
              </a:defRPr>
            </a:lvl6pPr>
            <a:lvl7pPr marL="1904847" indent="0">
              <a:buNone/>
              <a:defRPr sz="1111">
                <a:solidFill>
                  <a:schemeClr val="tx1">
                    <a:tint val="75000"/>
                  </a:schemeClr>
                </a:solidFill>
              </a:defRPr>
            </a:lvl7pPr>
            <a:lvl8pPr marL="2222323" indent="0">
              <a:buNone/>
              <a:defRPr sz="1111">
                <a:solidFill>
                  <a:schemeClr val="tx1">
                    <a:tint val="75000"/>
                  </a:schemeClr>
                </a:solidFill>
              </a:defRPr>
            </a:lvl8pPr>
            <a:lvl9pPr marL="2539797" indent="0">
              <a:buNone/>
              <a:defRPr sz="11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94B43F-3B82-374E-B7B1-1092D697BB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3C8E2-B35B-254F-A137-6F2F570DA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287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2285-F352-9541-8330-7DC8FD581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32CD3-B617-8E44-B78F-97440E1B2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751" y="1398592"/>
            <a:ext cx="13144500" cy="57000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94A2B5-D70E-F645-9C3C-E1FA20739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4012924" y="7931190"/>
            <a:ext cx="872291" cy="456406"/>
          </a:xfrm>
        </p:spPr>
        <p:txBody>
          <a:bodyPr/>
          <a:lstStyle>
            <a:lvl1pPr algn="r">
              <a:defRPr/>
            </a:lvl1pPr>
          </a:lstStyle>
          <a:p>
            <a:fld id="{E773C8E2-B35B-254F-A137-6F2F570DA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736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/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CD782B5D-9C17-1145-AC4C-FE14151F547C}"/>
              </a:ext>
            </a:extLst>
          </p:cNvPr>
          <p:cNvSpPr/>
          <p:nvPr userDrawn="1"/>
        </p:nvSpPr>
        <p:spPr>
          <a:xfrm>
            <a:off x="0" y="10251"/>
            <a:ext cx="8711891" cy="8551998"/>
          </a:xfrm>
          <a:custGeom>
            <a:avLst/>
            <a:gdLst>
              <a:gd name="connsiteX0" fmla="*/ 0 w 4425387"/>
              <a:gd name="connsiteY0" fmla="*/ 0 h 6841598"/>
              <a:gd name="connsiteX1" fmla="*/ 4425387 w 4425387"/>
              <a:gd name="connsiteY1" fmla="*/ 0 h 6841598"/>
              <a:gd name="connsiteX2" fmla="*/ 2723908 w 4425387"/>
              <a:gd name="connsiteY2" fmla="*/ 6823276 h 6841598"/>
              <a:gd name="connsiteX3" fmla="*/ 0 w 4425387"/>
              <a:gd name="connsiteY3" fmla="*/ 6841598 h 684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5387" h="6841598">
                <a:moveTo>
                  <a:pt x="0" y="0"/>
                </a:moveTo>
                <a:lnTo>
                  <a:pt x="4425387" y="0"/>
                </a:lnTo>
                <a:lnTo>
                  <a:pt x="2723908" y="6823276"/>
                </a:lnTo>
                <a:lnTo>
                  <a:pt x="0" y="6841598"/>
                </a:lnTo>
                <a:close/>
              </a:path>
            </a:pathLst>
          </a:custGeom>
          <a:gradFill>
            <a:gsLst>
              <a:gs pos="100000">
                <a:srgbClr val="0092CC"/>
              </a:gs>
              <a:gs pos="0">
                <a:srgbClr val="0071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2285-F352-9541-8330-7DC8FD581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760" y="1456726"/>
            <a:ext cx="6011440" cy="2730500"/>
          </a:xfrm>
        </p:spPr>
        <p:txBody>
          <a:bodyPr anchor="t" anchorCtr="0">
            <a:no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32CD3-B617-8E44-B78F-97440E1B2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0" y="1456726"/>
            <a:ext cx="6572251" cy="5981500"/>
          </a:xfrm>
        </p:spPr>
        <p:txBody>
          <a:bodyPr anchor="b" anchorCtr="0"/>
          <a:lstStyle>
            <a:lvl1pPr marL="0" indent="0">
              <a:spcBef>
                <a:spcPts val="2000"/>
              </a:spcBef>
              <a:buNone/>
              <a:tabLst>
                <a:tab pos="6286343" algn="r"/>
              </a:tabLst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94A2B5-D70E-F645-9C3C-E1FA20739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266C"/>
                </a:solidFill>
              </a:defRPr>
            </a:lvl1pPr>
          </a:lstStyle>
          <a:p>
            <a:fld id="{E773C8E2-B35B-254F-A137-6F2F570DA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532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ics and B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B0C6C-8264-404A-9228-B584B8D99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AADC5-8676-9C41-AC90-3D5264FF93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99317" y="1672804"/>
            <a:ext cx="4625435" cy="5439173"/>
          </a:xfrm>
        </p:spPr>
        <p:txBody>
          <a:bodyPr/>
          <a:lstStyle>
            <a:lvl1pPr marL="0" indent="0">
              <a:buNone/>
              <a:defRPr sz="1251" b="1"/>
            </a:lvl1pPr>
            <a:lvl2pPr marL="7718" indent="0">
              <a:spcBef>
                <a:spcPts val="625"/>
              </a:spcBef>
              <a:buNone/>
              <a:tabLst/>
              <a:defRPr sz="1111"/>
            </a:lvl2pPr>
            <a:lvl3pPr marL="200626" indent="-115746">
              <a:tabLst/>
              <a:defRPr sz="1111"/>
            </a:lvl3pPr>
            <a:lvl4pPr marL="641564" indent="-154329">
              <a:tabLst/>
              <a:defRPr sz="1111"/>
            </a:lvl4pPr>
            <a:lvl5pPr marL="795891" indent="-154329">
              <a:tabLst/>
              <a:defRPr sz="111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B6B68A-50C8-A444-8685-38233DAAAC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36512" y="1672804"/>
            <a:ext cx="4625435" cy="5439173"/>
          </a:xfrm>
        </p:spPr>
        <p:txBody>
          <a:bodyPr/>
          <a:lstStyle>
            <a:lvl1pPr marL="0" indent="0">
              <a:buNone/>
              <a:defRPr sz="1251" b="1"/>
            </a:lvl1pPr>
            <a:lvl2pPr marL="7718" indent="0">
              <a:spcBef>
                <a:spcPts val="625"/>
              </a:spcBef>
              <a:buNone/>
              <a:tabLst/>
              <a:defRPr sz="1111"/>
            </a:lvl2pPr>
            <a:lvl3pPr marL="200626" indent="-115746">
              <a:tabLst/>
              <a:defRPr sz="1111"/>
            </a:lvl3pPr>
            <a:lvl4pPr marL="641564" indent="-154329">
              <a:tabLst/>
              <a:defRPr sz="1111"/>
            </a:lvl4pPr>
            <a:lvl5pPr marL="795891" indent="-154329">
              <a:tabLst/>
              <a:defRPr sz="111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7EEE66-0AF6-D447-8D5D-F2E6D2A1E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C8E2-B35B-254F-A137-6F2F570DAAC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40E8582-16F5-6549-AEB8-0AE038A8EA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4643" y="1672153"/>
            <a:ext cx="1755591" cy="223394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7FF8C456-7520-AF42-8B00-56900C31A9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53251" y="1672153"/>
            <a:ext cx="1755591" cy="223394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22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B0C6C-8264-404A-9228-B584B8D99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AADC5-8676-9C41-AC90-3D5264FF93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7751" y="1519360"/>
            <a:ext cx="6477000" cy="58581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B6B68A-50C8-A444-8685-38233DAAAC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15251" y="1519360"/>
            <a:ext cx="6477000" cy="58581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7EEE66-0AF6-D447-8D5D-F2E6D2A1E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C8E2-B35B-254F-A137-6F2F570DA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606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DE7AA-7C72-DB4A-85F8-5B66C8019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735" y="235673"/>
            <a:ext cx="13144500" cy="11640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5BF5D1-AECA-A14A-8BAC-62435DEAE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9737" y="1521351"/>
            <a:ext cx="6447235" cy="890100"/>
          </a:xfrm>
        </p:spPr>
        <p:txBody>
          <a:bodyPr anchor="b"/>
          <a:lstStyle>
            <a:lvl1pPr marL="0" indent="0">
              <a:buNone/>
              <a:defRPr sz="1667" b="1"/>
            </a:lvl1pPr>
            <a:lvl2pPr marL="317475" indent="0">
              <a:buNone/>
              <a:defRPr sz="1389" b="1"/>
            </a:lvl2pPr>
            <a:lvl3pPr marL="634949" indent="0">
              <a:buNone/>
              <a:defRPr sz="1251" b="1"/>
            </a:lvl3pPr>
            <a:lvl4pPr marL="952424" indent="0">
              <a:buNone/>
              <a:defRPr sz="1111" b="1"/>
            </a:lvl4pPr>
            <a:lvl5pPr marL="1269899" indent="0">
              <a:buNone/>
              <a:defRPr sz="1111" b="1"/>
            </a:lvl5pPr>
            <a:lvl6pPr marL="1587374" indent="0">
              <a:buNone/>
              <a:defRPr sz="1111" b="1"/>
            </a:lvl6pPr>
            <a:lvl7pPr marL="1904847" indent="0">
              <a:buNone/>
              <a:defRPr sz="1111" b="1"/>
            </a:lvl7pPr>
            <a:lvl8pPr marL="2222323" indent="0">
              <a:buNone/>
              <a:defRPr sz="1111" b="1"/>
            </a:lvl8pPr>
            <a:lvl9pPr marL="2539797" indent="0">
              <a:buNone/>
              <a:defRPr sz="111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738E5F-85D5-7C4B-863C-67E447B82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49737" y="2411457"/>
            <a:ext cx="6447235" cy="48692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1AD71A-497C-E34D-A050-8556E1C20C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715253" y="1521351"/>
            <a:ext cx="6478985" cy="890100"/>
          </a:xfrm>
        </p:spPr>
        <p:txBody>
          <a:bodyPr anchor="b"/>
          <a:lstStyle>
            <a:lvl1pPr marL="0" indent="0">
              <a:buNone/>
              <a:defRPr sz="1667" b="1"/>
            </a:lvl1pPr>
            <a:lvl2pPr marL="317475" indent="0">
              <a:buNone/>
              <a:defRPr sz="1389" b="1"/>
            </a:lvl2pPr>
            <a:lvl3pPr marL="634949" indent="0">
              <a:buNone/>
              <a:defRPr sz="1251" b="1"/>
            </a:lvl3pPr>
            <a:lvl4pPr marL="952424" indent="0">
              <a:buNone/>
              <a:defRPr sz="1111" b="1"/>
            </a:lvl4pPr>
            <a:lvl5pPr marL="1269899" indent="0">
              <a:buNone/>
              <a:defRPr sz="1111" b="1"/>
            </a:lvl5pPr>
            <a:lvl6pPr marL="1587374" indent="0">
              <a:buNone/>
              <a:defRPr sz="1111" b="1"/>
            </a:lvl6pPr>
            <a:lvl7pPr marL="1904847" indent="0">
              <a:buNone/>
              <a:defRPr sz="1111" b="1"/>
            </a:lvl7pPr>
            <a:lvl8pPr marL="2222323" indent="0">
              <a:buNone/>
              <a:defRPr sz="1111" b="1"/>
            </a:lvl8pPr>
            <a:lvl9pPr marL="2539797" indent="0">
              <a:buNone/>
              <a:defRPr sz="111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150AD3-CA61-7649-A053-B6FD282C2C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15253" y="2411457"/>
            <a:ext cx="6478985" cy="48692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189C19-BFF5-AD4F-8571-332863DCC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C8E2-B35B-254F-A137-6F2F570DA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4441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0F9F7-3641-C14A-B3A4-5528C2C29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8B5EEF-0D03-7247-907B-D82A7D269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C8E2-B35B-254F-A137-6F2F570DA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583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2C7ECC-0AFC-D54D-A9B3-35C8BCDD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C8E2-B35B-254F-A137-6F2F570DAACB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 descr="A picture containing sky, water, outdoor, blue&#10;&#10;Description automatically generated">
            <a:extLst>
              <a:ext uri="{FF2B5EF4-FFF2-40B4-BE49-F238E27FC236}">
                <a16:creationId xmlns:a16="http://schemas.microsoft.com/office/drawing/2014/main" id="{439816F0-208B-B6FF-CEFD-78927D05AD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7" t="-108" r="297" b="108"/>
          <a:stretch/>
        </p:blipFill>
        <p:spPr>
          <a:xfrm flipH="1">
            <a:off x="9040093" y="-102546"/>
            <a:ext cx="11923556" cy="7663866"/>
          </a:xfrm>
          <a:prstGeom prst="trapezoid">
            <a:avLst>
              <a:gd name="adj" fmla="val 36122"/>
            </a:avLst>
          </a:prstGeom>
        </p:spPr>
      </p:pic>
    </p:spTree>
    <p:extLst>
      <p:ext uri="{BB962C8B-B14F-4D97-AF65-F5344CB8AC3E}">
        <p14:creationId xmlns:p14="http://schemas.microsoft.com/office/powerpoint/2010/main" val="1905371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2C7ECC-0AFC-D54D-A9B3-35C8BCDD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C8E2-B35B-254F-A137-6F2F570DA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177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696FF-2F85-C64E-850B-61C0F6F72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736" y="571500"/>
            <a:ext cx="4915296" cy="2000250"/>
          </a:xfrm>
        </p:spPr>
        <p:txBody>
          <a:bodyPr anchor="t" anchorCtr="0"/>
          <a:lstStyle>
            <a:lvl1pPr>
              <a:defRPr sz="222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2B552-6C2E-6A4D-97D0-E561087DC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8984" y="571503"/>
            <a:ext cx="7715251" cy="6754813"/>
          </a:xfrm>
        </p:spPr>
        <p:txBody>
          <a:bodyPr/>
          <a:lstStyle>
            <a:lvl1pPr>
              <a:defRPr sz="2223"/>
            </a:lvl1pPr>
            <a:lvl2pPr>
              <a:defRPr sz="1944"/>
            </a:lvl2pPr>
            <a:lvl3pPr>
              <a:defRPr sz="1667"/>
            </a:lvl3pPr>
            <a:lvl4pPr>
              <a:defRPr sz="1389"/>
            </a:lvl4pPr>
            <a:lvl5pPr>
              <a:defRPr sz="1389"/>
            </a:lvl5pPr>
            <a:lvl6pPr>
              <a:defRPr sz="1389"/>
            </a:lvl6pPr>
            <a:lvl7pPr>
              <a:defRPr sz="1389"/>
            </a:lvl7pPr>
            <a:lvl8pPr>
              <a:defRPr sz="1389"/>
            </a:lvl8pPr>
            <a:lvl9pPr>
              <a:defRPr sz="13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A6DD02-079A-EF4B-BB7F-AC896956FF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49736" y="2571752"/>
            <a:ext cx="4915296" cy="4764485"/>
          </a:xfrm>
        </p:spPr>
        <p:txBody>
          <a:bodyPr/>
          <a:lstStyle>
            <a:lvl1pPr marL="0" indent="0">
              <a:buNone/>
              <a:defRPr sz="1111"/>
            </a:lvl1pPr>
            <a:lvl2pPr marL="317475" indent="0">
              <a:buNone/>
              <a:defRPr sz="973"/>
            </a:lvl2pPr>
            <a:lvl3pPr marL="634949" indent="0">
              <a:buNone/>
              <a:defRPr sz="835"/>
            </a:lvl3pPr>
            <a:lvl4pPr marL="952424" indent="0">
              <a:buNone/>
              <a:defRPr sz="695"/>
            </a:lvl4pPr>
            <a:lvl5pPr marL="1269899" indent="0">
              <a:buNone/>
              <a:defRPr sz="695"/>
            </a:lvl5pPr>
            <a:lvl6pPr marL="1587374" indent="0">
              <a:buNone/>
              <a:defRPr sz="695"/>
            </a:lvl6pPr>
            <a:lvl7pPr marL="1904847" indent="0">
              <a:buNone/>
              <a:defRPr sz="695"/>
            </a:lvl7pPr>
            <a:lvl8pPr marL="2222323" indent="0">
              <a:buNone/>
              <a:defRPr sz="695"/>
            </a:lvl8pPr>
            <a:lvl9pPr marL="2539797" indent="0">
              <a:buNone/>
              <a:defRPr sz="6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A13400-FA8A-8243-B9BF-0E15D96A9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C8E2-B35B-254F-A137-6F2F570DA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9632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A8A3B7B-54EC-BC4C-AE27-B7F87C6B3CEC}"/>
              </a:ext>
            </a:extLst>
          </p:cNvPr>
          <p:cNvGrpSpPr/>
          <p:nvPr userDrawn="1"/>
        </p:nvGrpSpPr>
        <p:grpSpPr>
          <a:xfrm>
            <a:off x="6315953" y="571503"/>
            <a:ext cx="8108455" cy="6764735"/>
            <a:chOff x="7885355" y="1118871"/>
            <a:chExt cx="3608306" cy="431659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43227D7-3F65-1E4C-8497-2E523D6BC25A}"/>
                </a:ext>
              </a:extLst>
            </p:cNvPr>
            <p:cNvSpPr/>
            <p:nvPr/>
          </p:nvSpPr>
          <p:spPr>
            <a:xfrm>
              <a:off x="7885356" y="1118871"/>
              <a:ext cx="3608305" cy="4298602"/>
            </a:xfrm>
            <a:prstGeom prst="rect">
              <a:avLst/>
            </a:prstGeom>
            <a:gradFill>
              <a:gsLst>
                <a:gs pos="100000">
                  <a:srgbClr val="004EA1"/>
                </a:gs>
                <a:gs pos="0">
                  <a:srgbClr val="003088"/>
                </a:gs>
              </a:gsLst>
              <a:lin ang="5400000" scaled="1"/>
            </a:gra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51"/>
            </a:p>
          </p:txBody>
        </p:sp>
        <p:sp>
          <p:nvSpPr>
            <p:cNvPr id="9" name="Rectangle 14">
              <a:extLst>
                <a:ext uri="{FF2B5EF4-FFF2-40B4-BE49-F238E27FC236}">
                  <a16:creationId xmlns:a16="http://schemas.microsoft.com/office/drawing/2014/main" id="{62DA4B59-467D-1243-9CCC-958A3E8591CA}"/>
                </a:ext>
              </a:extLst>
            </p:cNvPr>
            <p:cNvSpPr/>
            <p:nvPr/>
          </p:nvSpPr>
          <p:spPr>
            <a:xfrm>
              <a:off x="7885355" y="1118871"/>
              <a:ext cx="3608305" cy="4316596"/>
            </a:xfrm>
            <a:custGeom>
              <a:avLst/>
              <a:gdLst>
                <a:gd name="connsiteX0" fmla="*/ 0 w 3608305"/>
                <a:gd name="connsiteY0" fmla="*/ 0 h 4238377"/>
                <a:gd name="connsiteX1" fmla="*/ 3608305 w 3608305"/>
                <a:gd name="connsiteY1" fmla="*/ 0 h 4238377"/>
                <a:gd name="connsiteX2" fmla="*/ 3608305 w 3608305"/>
                <a:gd name="connsiteY2" fmla="*/ 4238377 h 4238377"/>
                <a:gd name="connsiteX3" fmla="*/ 0 w 3608305"/>
                <a:gd name="connsiteY3" fmla="*/ 4238377 h 4238377"/>
                <a:gd name="connsiteX4" fmla="*/ 0 w 3608305"/>
                <a:gd name="connsiteY4" fmla="*/ 0 h 4238377"/>
                <a:gd name="connsiteX0" fmla="*/ 0 w 3608305"/>
                <a:gd name="connsiteY0" fmla="*/ 0 h 4238377"/>
                <a:gd name="connsiteX1" fmla="*/ 3608305 w 3608305"/>
                <a:gd name="connsiteY1" fmla="*/ 0 h 4238377"/>
                <a:gd name="connsiteX2" fmla="*/ 0 w 3608305"/>
                <a:gd name="connsiteY2" fmla="*/ 4238377 h 4238377"/>
                <a:gd name="connsiteX3" fmla="*/ 0 w 3608305"/>
                <a:gd name="connsiteY3" fmla="*/ 0 h 4238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08305" h="4238377">
                  <a:moveTo>
                    <a:pt x="0" y="0"/>
                  </a:moveTo>
                  <a:lnTo>
                    <a:pt x="3608305" y="0"/>
                  </a:lnTo>
                  <a:lnTo>
                    <a:pt x="0" y="42383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66C">
                <a:alpha val="50000"/>
              </a:srgb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51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0DA3F50-632A-4D45-986B-71EEE91FF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736" y="571500"/>
            <a:ext cx="4915296" cy="2000250"/>
          </a:xfrm>
        </p:spPr>
        <p:txBody>
          <a:bodyPr anchor="t" anchorCtr="0"/>
          <a:lstStyle>
            <a:lvl1pPr>
              <a:defRPr sz="222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5478EC-32E2-5644-92E4-31EC804ED4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51343" y="780586"/>
            <a:ext cx="7642895" cy="6314380"/>
          </a:xfrm>
        </p:spPr>
        <p:txBody>
          <a:bodyPr/>
          <a:lstStyle>
            <a:lvl1pPr marL="0" indent="0">
              <a:buNone/>
              <a:defRPr sz="2223"/>
            </a:lvl1pPr>
            <a:lvl2pPr marL="317475" indent="0">
              <a:buNone/>
              <a:defRPr sz="1944"/>
            </a:lvl2pPr>
            <a:lvl3pPr marL="634949" indent="0">
              <a:buNone/>
              <a:defRPr sz="1667"/>
            </a:lvl3pPr>
            <a:lvl4pPr marL="952424" indent="0">
              <a:buNone/>
              <a:defRPr sz="1389"/>
            </a:lvl4pPr>
            <a:lvl5pPr marL="1269899" indent="0">
              <a:buNone/>
              <a:defRPr sz="1389"/>
            </a:lvl5pPr>
            <a:lvl6pPr marL="1587374" indent="0">
              <a:buNone/>
              <a:defRPr sz="1389"/>
            </a:lvl6pPr>
            <a:lvl7pPr marL="1904847" indent="0">
              <a:buNone/>
              <a:defRPr sz="1389"/>
            </a:lvl7pPr>
            <a:lvl8pPr marL="2222323" indent="0">
              <a:buNone/>
              <a:defRPr sz="1389"/>
            </a:lvl8pPr>
            <a:lvl9pPr marL="2539797" indent="0">
              <a:buNone/>
              <a:defRPr sz="138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393DD2-3F8D-0841-B436-525A77399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49736" y="2571752"/>
            <a:ext cx="4915296" cy="4764485"/>
          </a:xfrm>
        </p:spPr>
        <p:txBody>
          <a:bodyPr/>
          <a:lstStyle>
            <a:lvl1pPr marL="0" indent="0">
              <a:buNone/>
              <a:defRPr sz="1111"/>
            </a:lvl1pPr>
            <a:lvl2pPr marL="317475" indent="0">
              <a:buNone/>
              <a:defRPr sz="973"/>
            </a:lvl2pPr>
            <a:lvl3pPr marL="634949" indent="0">
              <a:buNone/>
              <a:defRPr sz="835"/>
            </a:lvl3pPr>
            <a:lvl4pPr marL="952424" indent="0">
              <a:buNone/>
              <a:defRPr sz="695"/>
            </a:lvl4pPr>
            <a:lvl5pPr marL="1269899" indent="0">
              <a:buNone/>
              <a:defRPr sz="695"/>
            </a:lvl5pPr>
            <a:lvl6pPr marL="1587374" indent="0">
              <a:buNone/>
              <a:defRPr sz="695"/>
            </a:lvl6pPr>
            <a:lvl7pPr marL="1904847" indent="0">
              <a:buNone/>
              <a:defRPr sz="695"/>
            </a:lvl7pPr>
            <a:lvl8pPr marL="2222323" indent="0">
              <a:buNone/>
              <a:defRPr sz="695"/>
            </a:lvl8pPr>
            <a:lvl9pPr marL="2539797" indent="0">
              <a:buNone/>
              <a:defRPr sz="6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1A15E3-5712-F340-AD1C-2E4E54588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C8E2-B35B-254F-A137-6F2F570DA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2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AA270-8783-2C46-8D8B-978C64EE3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53D451-0099-A04F-A97B-D774EDF00C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DF3F6-E614-BF4A-9286-44344A48B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C8E2-B35B-254F-A137-6F2F570DA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805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D08504-4F69-C24F-8876-DD19703D36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2370445" y="456406"/>
            <a:ext cx="1821809" cy="680670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034253-5A6F-E546-AD28-7A369071D2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47753" y="456406"/>
            <a:ext cx="11018859" cy="680670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27DEF-9367-4143-8A4D-DE9F52FF4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C8E2-B35B-254F-A137-6F2F570DA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47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>
          <a:gsLst>
            <a:gs pos="100000">
              <a:srgbClr val="0092CC"/>
            </a:gs>
            <a:gs pos="0">
              <a:srgbClr val="0071A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D242ED7F-31F3-6240-B2C8-6FF2D7AC45B3}"/>
              </a:ext>
            </a:extLst>
          </p:cNvPr>
          <p:cNvSpPr/>
          <p:nvPr userDrawn="1"/>
        </p:nvSpPr>
        <p:spPr>
          <a:xfrm>
            <a:off x="2" y="0"/>
            <a:ext cx="8579735" cy="8572500"/>
          </a:xfrm>
          <a:custGeom>
            <a:avLst/>
            <a:gdLst>
              <a:gd name="connsiteX0" fmla="*/ 0 w 6863787"/>
              <a:gd name="connsiteY0" fmla="*/ 0 h 6858000"/>
              <a:gd name="connsiteX1" fmla="*/ 6863787 w 6863787"/>
              <a:gd name="connsiteY1" fmla="*/ 0 h 6858000"/>
              <a:gd name="connsiteX2" fmla="*/ 6863787 w 6863787"/>
              <a:gd name="connsiteY2" fmla="*/ 6858000 h 6858000"/>
              <a:gd name="connsiteX3" fmla="*/ 0 w 6863787"/>
              <a:gd name="connsiteY3" fmla="*/ 6858000 h 6858000"/>
              <a:gd name="connsiteX4" fmla="*/ 0 w 6863787"/>
              <a:gd name="connsiteY4" fmla="*/ 0 h 6858000"/>
              <a:gd name="connsiteX0" fmla="*/ 0 w 6863787"/>
              <a:gd name="connsiteY0" fmla="*/ 0 h 6858000"/>
              <a:gd name="connsiteX1" fmla="*/ 6863787 w 6863787"/>
              <a:gd name="connsiteY1" fmla="*/ 0 h 6858000"/>
              <a:gd name="connsiteX2" fmla="*/ 5162308 w 6863787"/>
              <a:gd name="connsiteY2" fmla="*/ 6823276 h 6858000"/>
              <a:gd name="connsiteX3" fmla="*/ 0 w 6863787"/>
              <a:gd name="connsiteY3" fmla="*/ 6858000 h 6858000"/>
              <a:gd name="connsiteX4" fmla="*/ 0 w 686378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3787" h="6858000">
                <a:moveTo>
                  <a:pt x="0" y="0"/>
                </a:moveTo>
                <a:lnTo>
                  <a:pt x="6863787" y="0"/>
                </a:lnTo>
                <a:lnTo>
                  <a:pt x="5162308" y="682327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71A3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3F09E8-B747-B84C-A2B2-F829044B9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814" y="720332"/>
            <a:ext cx="8408023" cy="3565921"/>
          </a:xfrm>
        </p:spPr>
        <p:txBody>
          <a:bodyPr anchor="b"/>
          <a:lstStyle>
            <a:lvl1pPr>
              <a:defRPr sz="7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C786F-4AAA-A648-948F-3845C0136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56757" y="5323596"/>
            <a:ext cx="6130348" cy="1875234"/>
          </a:xfrm>
        </p:spPr>
        <p:txBody>
          <a:bodyPr/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  <a:lvl2pPr marL="57148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142971" indent="0">
              <a:buNone/>
              <a:defRPr sz="2251">
                <a:solidFill>
                  <a:schemeClr val="tx1">
                    <a:tint val="75000"/>
                  </a:schemeClr>
                </a:solidFill>
              </a:defRPr>
            </a:lvl3pPr>
            <a:lvl4pPr marL="171445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2859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28574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4289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0004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45718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94B43F-3B82-374E-B7B1-1092D697BB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3C8E2-B35B-254F-A137-6F2F570DA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8837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845350"/>
            <a:ext cx="15240000" cy="353219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51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923903" y="1930906"/>
            <a:ext cx="13782924" cy="8785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779" b="1" i="0">
                <a:solidFill>
                  <a:srgbClr val="282B2E"/>
                </a:solidFill>
                <a:latin typeface="+mj-lt"/>
                <a:cs typeface="Arial"/>
              </a:defRPr>
            </a:lvl1pPr>
            <a:lvl2pPr marL="317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34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52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69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87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048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22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39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924453" y="3000954"/>
            <a:ext cx="6731895" cy="413906"/>
          </a:xfrm>
          <a:prstGeom prst="rect">
            <a:avLst/>
          </a:prstGeom>
        </p:spPr>
        <p:txBody>
          <a:bodyPr/>
          <a:lstStyle>
            <a:lvl1pPr marL="0" marR="0" indent="0" algn="l" defTabSz="3174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111" b="1" i="0" u="none" strike="noStrike" kern="1200" cap="none" spc="0" normalizeH="0" baseline="0" noProof="0">
                <a:ln>
                  <a:noFill/>
                </a:ln>
                <a:solidFill>
                  <a:srgbClr val="282B2E"/>
                </a:solidFill>
                <a:effectLst/>
                <a:uLnTx/>
                <a:uFillTx/>
                <a:latin typeface="+mn-lt"/>
                <a:cs typeface="Arial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931844" y="3560724"/>
            <a:ext cx="3091565" cy="36085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835">
                <a:solidFill>
                  <a:srgbClr val="282B2E"/>
                </a:solidFill>
                <a:latin typeface="+mn-lt"/>
                <a:cs typeface="Arial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75" y="403329"/>
            <a:ext cx="4604949" cy="1156693"/>
          </a:xfrm>
          <a:prstGeom prst="rect">
            <a:avLst/>
          </a:prstGeom>
        </p:spPr>
      </p:pic>
      <p:pic>
        <p:nvPicPr>
          <p:cNvPr id="1026" name="Picture 2" descr="https://tile.loc.gov/image-services/iiif/service:pnp:highsm:17600:17693/full/pct:25/0/default.jpg#h=1189&amp;w=1542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" t="46293" b="19125"/>
          <a:stretch/>
        </p:blipFill>
        <p:spPr bwMode="auto">
          <a:xfrm>
            <a:off x="6" y="4089588"/>
            <a:ext cx="15239999" cy="414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600166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1059656"/>
            <a:ext cx="15240000" cy="712986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51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2"/>
            <a:ext cx="15240000" cy="101798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51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597022" y="1308171"/>
            <a:ext cx="14045335" cy="67133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3748880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/>
          <p:cNvCxnSpPr/>
          <p:nvPr userDrawn="1"/>
        </p:nvCxnSpPr>
        <p:spPr>
          <a:xfrm>
            <a:off x="5" y="942023"/>
            <a:ext cx="12322969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289" y="1931225"/>
            <a:ext cx="14476151" cy="5012920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" name="Rectangle 50"/>
          <p:cNvSpPr/>
          <p:nvPr userDrawn="1"/>
        </p:nvSpPr>
        <p:spPr>
          <a:xfrm>
            <a:off x="0" y="7823446"/>
            <a:ext cx="15240000" cy="64625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52" name="Rectangle 51"/>
          <p:cNvSpPr/>
          <p:nvPr userDrawn="1"/>
        </p:nvSpPr>
        <p:spPr>
          <a:xfrm rot="5400000" flipH="1">
            <a:off x="7591431" y="935023"/>
            <a:ext cx="57149" cy="15240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53" name="Rectangle 52"/>
          <p:cNvSpPr/>
          <p:nvPr userDrawn="1"/>
        </p:nvSpPr>
        <p:spPr>
          <a:xfrm>
            <a:off x="14310727" y="7937503"/>
            <a:ext cx="393056" cy="3231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fld id="{BD1BBCF7-C2B2-490C-A676-4763179728A4}" type="slidenum">
              <a:rPr lang="en-US" sz="150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500">
              <a:solidFill>
                <a:schemeClr val="bg1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834"/>
          <a:stretch/>
        </p:blipFill>
        <p:spPr>
          <a:xfrm>
            <a:off x="338287" y="7904225"/>
            <a:ext cx="2486691" cy="5322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5EB3764C-B559-7B4E-B40D-5394945456F3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38289" y="972601"/>
            <a:ext cx="14476151" cy="4668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67" b="1">
                <a:solidFill>
                  <a:srgbClr val="F7932B"/>
                </a:solidFill>
                <a:latin typeface="Century Gothic" panose="020B0502020202020204" pitchFamily="34" charset="0"/>
              </a:defRPr>
            </a:lvl1pPr>
            <a:lvl2pPr marL="380969" indent="0" algn="ctr">
              <a:buNone/>
              <a:defRPr sz="1667"/>
            </a:lvl2pPr>
            <a:lvl3pPr marL="761940" indent="0" algn="ctr">
              <a:buNone/>
              <a:defRPr sz="1500"/>
            </a:lvl3pPr>
            <a:lvl4pPr marL="1142910" indent="0" algn="ctr">
              <a:buNone/>
              <a:defRPr sz="1335"/>
            </a:lvl4pPr>
            <a:lvl5pPr marL="1523878" indent="0" algn="ctr">
              <a:buNone/>
              <a:defRPr sz="1335"/>
            </a:lvl5pPr>
            <a:lvl6pPr marL="1904847" indent="0" algn="ctr">
              <a:buNone/>
              <a:defRPr sz="1335"/>
            </a:lvl6pPr>
            <a:lvl7pPr marL="2285818" indent="0" algn="ctr">
              <a:buNone/>
              <a:defRPr sz="1335"/>
            </a:lvl7pPr>
            <a:lvl8pPr marL="2666788" indent="0" algn="ctr">
              <a:buNone/>
              <a:defRPr sz="1335"/>
            </a:lvl8pPr>
            <a:lvl9pPr marL="3047757" indent="0" algn="ctr">
              <a:buNone/>
              <a:defRPr sz="1335"/>
            </a:lvl9pPr>
          </a:lstStyle>
          <a:p>
            <a:r>
              <a:rPr lang="en-US"/>
              <a:t>Master Page Subtitle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BB0D54E-8431-2940-A5F5-FB41FA69A4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8283" y="168182"/>
            <a:ext cx="11984688" cy="753185"/>
          </a:xfrm>
          <a:prstGeom prst="rect">
            <a:avLst/>
          </a:prstGeom>
        </p:spPr>
        <p:txBody>
          <a:bodyPr/>
          <a:lstStyle>
            <a:lvl1pPr>
              <a:defRPr sz="2751">
                <a:latin typeface="Century Gothic" panose="020B0502020202020204" pitchFamily="34" charset="0"/>
              </a:defRPr>
            </a:lvl1pPr>
          </a:lstStyle>
          <a:p>
            <a:r>
              <a:rPr lang="en-US"/>
              <a:t>Master Page Title</a:t>
            </a:r>
          </a:p>
        </p:txBody>
      </p:sp>
    </p:spTree>
    <p:extLst>
      <p:ext uri="{BB962C8B-B14F-4D97-AF65-F5344CB8AC3E}">
        <p14:creationId xmlns:p14="http://schemas.microsoft.com/office/powerpoint/2010/main" val="7480428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44811-83DE-40F3-AB15-8860BDFB1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47745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A6DC12AB-179F-41EF-B574-9F2C940AD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3716000" cy="142875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05BB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E4695583-FEC4-4A16-ADFD-9DCA85A3F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00252"/>
            <a:ext cx="13716000" cy="565745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4508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AD299CE5-8C38-497B-9C0F-33C85858E3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5298" y="0"/>
            <a:ext cx="15295298" cy="8572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47D565C-657E-4C47-BB28-703DE9CD9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146" y="6000750"/>
            <a:ext cx="9144000" cy="708423"/>
          </a:xfrm>
          <a:prstGeom prst="rect">
            <a:avLst/>
          </a:prstGeom>
        </p:spPr>
        <p:txBody>
          <a:bodyPr anchor="b"/>
          <a:lstStyle>
            <a:lvl1pPr algn="l">
              <a:defRPr sz="2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89DF4269-B371-4616-B395-FCFF460D83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87146" y="765969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1500" indent="0">
              <a:buNone/>
              <a:defRPr sz="3500"/>
            </a:lvl2pPr>
            <a:lvl3pPr marL="1143000" indent="0">
              <a:buNone/>
              <a:defRPr sz="3000"/>
            </a:lvl3pPr>
            <a:lvl4pPr marL="1714500" indent="0">
              <a:buNone/>
              <a:defRPr sz="2500"/>
            </a:lvl4pPr>
            <a:lvl5pPr marL="2286000" indent="0">
              <a:buNone/>
              <a:defRPr sz="2500"/>
            </a:lvl5pPr>
            <a:lvl6pPr marL="2857500" indent="0">
              <a:buNone/>
              <a:defRPr sz="2500"/>
            </a:lvl6pPr>
            <a:lvl7pPr marL="3429000" indent="0">
              <a:buNone/>
              <a:defRPr sz="2500"/>
            </a:lvl7pPr>
            <a:lvl8pPr marL="4000500" indent="0">
              <a:buNone/>
              <a:defRPr sz="2500"/>
            </a:lvl8pPr>
            <a:lvl9pPr marL="4572000" indent="0">
              <a:buNone/>
              <a:defRPr sz="2500"/>
            </a:lvl9pPr>
          </a:lstStyle>
          <a:p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9A64B20-134C-4BCA-B2FD-726A3E037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87146" y="6709172"/>
            <a:ext cx="9144000" cy="1006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1500" indent="0">
              <a:buNone/>
              <a:defRPr sz="1500"/>
            </a:lvl2pPr>
            <a:lvl3pPr marL="1143000" indent="0">
              <a:buNone/>
              <a:defRPr sz="1250"/>
            </a:lvl3pPr>
            <a:lvl4pPr marL="1714500" indent="0">
              <a:buNone/>
              <a:defRPr sz="1125"/>
            </a:lvl4pPr>
            <a:lvl5pPr marL="2286000" indent="0">
              <a:buNone/>
              <a:defRPr sz="1125"/>
            </a:lvl5pPr>
            <a:lvl6pPr marL="2857500" indent="0">
              <a:buNone/>
              <a:defRPr sz="1125"/>
            </a:lvl6pPr>
            <a:lvl7pPr marL="3429000" indent="0">
              <a:buNone/>
              <a:defRPr sz="1125"/>
            </a:lvl7pPr>
            <a:lvl8pPr marL="4000500" indent="0">
              <a:buNone/>
              <a:defRPr sz="1125"/>
            </a:lvl8pPr>
            <a:lvl9pPr marL="45720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99748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EF715E5E-A046-4051-954F-62F0495990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" y="0"/>
            <a:ext cx="15235374" cy="85725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453B87D-6775-407A-9913-9B4F5CD2AC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7921567"/>
            <a:ext cx="15240000" cy="65093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4AA145D-7C8A-4782-B0CE-E5E8417382B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7495" y="8020815"/>
            <a:ext cx="4619625" cy="45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6497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5453B87D-6775-407A-9913-9B4F5CD2AC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921567"/>
            <a:ext cx="15240000" cy="65093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4AA145D-7C8A-4782-B0CE-E5E8417382B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7495" y="8020815"/>
            <a:ext cx="4619625" cy="452438"/>
          </a:xfrm>
          <a:prstGeom prst="rect">
            <a:avLst/>
          </a:prstGeom>
        </p:spPr>
      </p:pic>
      <p:pic>
        <p:nvPicPr>
          <p:cNvPr id="4" name="Picture 3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EED8B78-53FD-4C26-A34F-FD5DEAF1045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" y="0"/>
            <a:ext cx="15235374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643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826B78-21B4-47F3-B88D-602D3148F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" y="0"/>
            <a:ext cx="15235374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7856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826B78-21B4-47F3-B88D-602D3148F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" y="0"/>
            <a:ext cx="15235374" cy="8572500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8FD6EA19-B4D3-44CF-BB80-3FFD064A3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3716000" cy="142875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05BB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1133A6-91ED-46E2-9508-8D3CFC452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00252"/>
            <a:ext cx="13716000" cy="565745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834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2285-F352-9541-8330-7DC8FD581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32CD3-B617-8E44-B78F-97440E1B2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751" y="1398588"/>
            <a:ext cx="13144500" cy="57000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94A2B5-D70E-F645-9C3C-E1FA20739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4012921" y="7931186"/>
            <a:ext cx="872291" cy="456406"/>
          </a:xfrm>
        </p:spPr>
        <p:txBody>
          <a:bodyPr/>
          <a:lstStyle>
            <a:lvl1pPr algn="r">
              <a:defRPr/>
            </a:lvl1pPr>
          </a:lstStyle>
          <a:p>
            <a:fld id="{E773C8E2-B35B-254F-A137-6F2F570DAA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68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6891" y="857253"/>
            <a:ext cx="12841111" cy="21907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6889" y="3333750"/>
            <a:ext cx="6233160" cy="4210843"/>
          </a:xfrm>
        </p:spPr>
        <p:txBody>
          <a:bodyPr>
            <a:normAutofit/>
          </a:bodyPr>
          <a:lstStyle>
            <a:lvl1pPr>
              <a:defRPr sz="2250"/>
            </a:lvl1pPr>
            <a:lvl2pPr>
              <a:defRPr sz="2000"/>
            </a:lvl2pPr>
            <a:lvl3pPr>
              <a:defRPr sz="175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4840" y="3333750"/>
            <a:ext cx="6233160" cy="4183530"/>
          </a:xfrm>
        </p:spPr>
        <p:txBody>
          <a:bodyPr>
            <a:normAutofit/>
          </a:bodyPr>
          <a:lstStyle>
            <a:lvl1pPr>
              <a:defRPr sz="2250"/>
            </a:lvl1pPr>
            <a:lvl2pPr>
              <a:defRPr sz="2000"/>
            </a:lvl2pPr>
            <a:lvl3pPr>
              <a:defRPr sz="175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8941-E42F-4AA2-8449-2D1BD9881AFA}" type="datetime1">
              <a:rPr lang="en-US" smtClean="0"/>
              <a:t>8/14/23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BD2A-FE76-4D32-AF16-C43C1B69F7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8298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826B78-21B4-47F3-B88D-602D3148F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" y="0"/>
            <a:ext cx="15235374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0132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A724E-EB1F-3D5E-6FF1-DAA9CF9205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000" y="1402954"/>
            <a:ext cx="11430000" cy="2984500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015FE6-BA55-4CAF-EF94-AEEC6C92AE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5000" y="4502547"/>
            <a:ext cx="11430000" cy="206970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500" indent="0" algn="ctr">
              <a:buNone/>
              <a:defRPr sz="2500"/>
            </a:lvl2pPr>
            <a:lvl3pPr marL="1143000" indent="0" algn="ctr">
              <a:buNone/>
              <a:defRPr sz="2250"/>
            </a:lvl3pPr>
            <a:lvl4pPr marL="1714500" indent="0" algn="ctr">
              <a:buNone/>
              <a:defRPr sz="2000"/>
            </a:lvl4pPr>
            <a:lvl5pPr marL="2286000" indent="0" algn="ctr">
              <a:buNone/>
              <a:defRPr sz="2000"/>
            </a:lvl5pPr>
            <a:lvl6pPr marL="2857500" indent="0" algn="ctr">
              <a:buNone/>
              <a:defRPr sz="2000"/>
            </a:lvl6pPr>
            <a:lvl7pPr marL="3429000" indent="0" algn="ctr">
              <a:buNone/>
              <a:defRPr sz="2000"/>
            </a:lvl7pPr>
            <a:lvl8pPr marL="4000500" indent="0" algn="ctr">
              <a:buNone/>
              <a:defRPr sz="2000"/>
            </a:lvl8pPr>
            <a:lvl9pPr marL="45720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240EE-7F71-BF5E-8664-BFD6454AD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EA2E5-EA17-144E-BE5D-CF81553CC399}" type="datetimeFigureOut">
              <a:rPr lang="en-US" smtClean="0"/>
              <a:t>8/14/23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2C588-65FD-C3C3-04A3-7D36647A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6505F-C807-36E9-0EA9-519FC3536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70830-68D1-7240-AAB3-2E27481FC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7031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1A5F3-2189-2C34-3544-8F799CAA8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C7032-C895-7CC4-A062-59BF05290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E0B4F-FB55-9454-B028-4F5EA2DFA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EA2E5-EA17-144E-BE5D-CF81553CC399}" type="datetimeFigureOut">
              <a:rPr lang="en-US" smtClean="0"/>
              <a:t>8/14/23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6F3E49-A4C2-6FFD-B221-0DFF2365E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913F4-1089-4A4E-6FFE-8BCA6D70C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70830-68D1-7240-AAB3-2E27481FC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314684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EF2F9-9114-321B-DF7D-D678A8A43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812" y="2137173"/>
            <a:ext cx="13144500" cy="3565921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2A6E84-1086-ACBB-FE90-1598E83C7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9812" y="5736829"/>
            <a:ext cx="13144500" cy="1875234"/>
          </a:xfrm>
        </p:spPr>
        <p:txBody>
          <a:bodyPr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57150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14300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3pPr>
            <a:lvl4pPr marL="17145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2860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28575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4290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0005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45720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1DF17-C049-8898-4D5E-0D4C75E29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EA2E5-EA17-144E-BE5D-CF81553CC399}" type="datetimeFigureOut">
              <a:rPr lang="en-US" smtClean="0"/>
              <a:t>8/14/23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39B8F-1F4B-F8DD-EA85-DBC609D80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B790F-D4BF-228C-E33C-4E7B209B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70830-68D1-7240-AAB3-2E27481FC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403055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F64F9-3794-8940-A338-81AFAB7D1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30DE2-B63C-6A9B-6980-F3C4E09BE0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7750" y="2282031"/>
            <a:ext cx="6477000" cy="54391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438BAE-C5D0-ABBF-0B15-ACFE53940B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15250" y="2282031"/>
            <a:ext cx="6477000" cy="54391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7E018-C5AA-3F86-F626-800CB855B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8941-E42F-4AA2-8449-2D1BD9881AFA}" type="datetime1">
              <a:rPr lang="en-US" smtClean="0"/>
              <a:t>8/14/23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1ABB94-9844-904D-91CC-85626F1B2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E1CA8-D9FC-1C57-F523-4E886C42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BD2A-FE76-4D32-AF16-C43C1B69F7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1956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C6913-CF3F-26B3-F48C-28B500FC4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735" y="456407"/>
            <a:ext cx="13144500" cy="16569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2F5C55-E256-E2E2-476C-6B1F055EB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9736" y="2101454"/>
            <a:ext cx="6447234" cy="1029890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3000" indent="0">
              <a:buNone/>
              <a:defRPr sz="2250" b="1"/>
            </a:lvl3pPr>
            <a:lvl4pPr marL="1714500" indent="0">
              <a:buNone/>
              <a:defRPr sz="2000" b="1"/>
            </a:lvl4pPr>
            <a:lvl5pPr marL="2286000" indent="0">
              <a:buNone/>
              <a:defRPr sz="2000" b="1"/>
            </a:lvl5pPr>
            <a:lvl6pPr marL="2857500" indent="0">
              <a:buNone/>
              <a:defRPr sz="2000" b="1"/>
            </a:lvl6pPr>
            <a:lvl7pPr marL="3429000" indent="0">
              <a:buNone/>
              <a:defRPr sz="2000" b="1"/>
            </a:lvl7pPr>
            <a:lvl8pPr marL="4000500" indent="0">
              <a:buNone/>
              <a:defRPr sz="2000" b="1"/>
            </a:lvl8pPr>
            <a:lvl9pPr marL="4572000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500E79-81E5-8F91-5BAD-B19D3BAE0C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49736" y="3131344"/>
            <a:ext cx="6447234" cy="46057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CB543F-6910-C7A0-9E07-8990B0BCBD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715250" y="2101454"/>
            <a:ext cx="6478985" cy="1029890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3000" indent="0">
              <a:buNone/>
              <a:defRPr sz="2250" b="1"/>
            </a:lvl3pPr>
            <a:lvl4pPr marL="1714500" indent="0">
              <a:buNone/>
              <a:defRPr sz="2000" b="1"/>
            </a:lvl4pPr>
            <a:lvl5pPr marL="2286000" indent="0">
              <a:buNone/>
              <a:defRPr sz="2000" b="1"/>
            </a:lvl5pPr>
            <a:lvl6pPr marL="2857500" indent="0">
              <a:buNone/>
              <a:defRPr sz="2000" b="1"/>
            </a:lvl6pPr>
            <a:lvl7pPr marL="3429000" indent="0">
              <a:buNone/>
              <a:defRPr sz="2000" b="1"/>
            </a:lvl7pPr>
            <a:lvl8pPr marL="4000500" indent="0">
              <a:buNone/>
              <a:defRPr sz="2000" b="1"/>
            </a:lvl8pPr>
            <a:lvl9pPr marL="4572000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F77F9E-11A6-AE61-B43B-CE8D784D9B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15250" y="3131344"/>
            <a:ext cx="6478985" cy="46057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54CB3B-02E5-A0AD-BC24-08BF7FBBF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EA2E5-EA17-144E-BE5D-CF81553CC399}" type="datetimeFigureOut">
              <a:rPr lang="en-US" smtClean="0"/>
              <a:t>8/14/23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066561-9403-B8F6-1DB5-91E0EB783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5DA2CA-06D3-125C-4A22-A35020609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70830-68D1-7240-AAB3-2E27481FC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7249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04160-B80A-D090-D0C4-B857CF487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ECC3F7-5F46-E415-A9C4-9C8DA3024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EA2E5-EA17-144E-BE5D-CF81553CC399}" type="datetimeFigureOut">
              <a:rPr lang="en-US" smtClean="0"/>
              <a:t>8/14/23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E1E18E-963B-6A5E-61B4-4F0081D0A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6E9376-CCAD-B75A-BB21-F6F2C9A8E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70830-68D1-7240-AAB3-2E27481FC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12833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A4B89A-B8C2-C2C4-F3A0-922A2BC51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EA2E5-EA17-144E-BE5D-CF81553CC399}" type="datetimeFigureOut">
              <a:rPr lang="en-US" smtClean="0"/>
              <a:t>8/14/23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E5217C-F6A2-1F92-8241-91D0F0EE9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D27544-71D1-75FB-0C00-86C62A59A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70830-68D1-7240-AAB3-2E27481FC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29172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B640F-4D69-DEA0-D722-3F4335F67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736" y="571500"/>
            <a:ext cx="4915296" cy="200025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B7FDB-393F-CB26-8F34-2D789CE48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8985" y="1234282"/>
            <a:ext cx="7715250" cy="6092031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2EF13D-7B7A-72C4-A107-A6417ED15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49736" y="2571750"/>
            <a:ext cx="4915296" cy="4764485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50"/>
            </a:lvl2pPr>
            <a:lvl3pPr marL="1143000" indent="0">
              <a:buNone/>
              <a:defRPr sz="1500"/>
            </a:lvl3pPr>
            <a:lvl4pPr marL="1714500" indent="0">
              <a:buNone/>
              <a:defRPr sz="1250"/>
            </a:lvl4pPr>
            <a:lvl5pPr marL="2286000" indent="0">
              <a:buNone/>
              <a:defRPr sz="1250"/>
            </a:lvl5pPr>
            <a:lvl6pPr marL="2857500" indent="0">
              <a:buNone/>
              <a:defRPr sz="1250"/>
            </a:lvl6pPr>
            <a:lvl7pPr marL="3429000" indent="0">
              <a:buNone/>
              <a:defRPr sz="1250"/>
            </a:lvl7pPr>
            <a:lvl8pPr marL="4000500" indent="0">
              <a:buNone/>
              <a:defRPr sz="1250"/>
            </a:lvl8pPr>
            <a:lvl9pPr marL="4572000" indent="0">
              <a:buNone/>
              <a:defRPr sz="12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EF1264-809C-048A-FC9C-21CF78AD0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EA2E5-EA17-144E-BE5D-CF81553CC399}" type="datetimeFigureOut">
              <a:rPr lang="en-US" smtClean="0"/>
              <a:t>8/14/23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3DB324-E73E-62A2-0EED-B525FD3DB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BD3C04-BCB2-E00B-6337-E0254D879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70830-68D1-7240-AAB3-2E27481FC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7669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ics and B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B0C6C-8264-404A-9228-B584B8D99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AADC5-8676-9C41-AC90-3D5264FF93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99318" y="1672804"/>
            <a:ext cx="4625433" cy="5439173"/>
          </a:xfrm>
        </p:spPr>
        <p:txBody>
          <a:bodyPr/>
          <a:lstStyle>
            <a:lvl1pPr marL="0" indent="0">
              <a:buNone/>
              <a:defRPr sz="2251" b="1"/>
            </a:lvl1pPr>
            <a:lvl2pPr marL="13890" indent="0">
              <a:spcBef>
                <a:spcPts val="1125"/>
              </a:spcBef>
              <a:buNone/>
              <a:tabLst/>
              <a:defRPr sz="2000"/>
            </a:lvl2pPr>
            <a:lvl3pPr marL="361147" indent="-208355">
              <a:tabLst/>
              <a:defRPr sz="2000"/>
            </a:lvl3pPr>
            <a:lvl4pPr marL="1154878" indent="-277806">
              <a:tabLst/>
              <a:defRPr sz="2000"/>
            </a:lvl4pPr>
            <a:lvl5pPr marL="1432683" indent="-277806">
              <a:tabLst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B6B68A-50C8-A444-8685-38233DAAAC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36513" y="1672804"/>
            <a:ext cx="4625433" cy="5439173"/>
          </a:xfrm>
        </p:spPr>
        <p:txBody>
          <a:bodyPr/>
          <a:lstStyle>
            <a:lvl1pPr marL="0" indent="0">
              <a:buNone/>
              <a:defRPr sz="2251" b="1"/>
            </a:lvl1pPr>
            <a:lvl2pPr marL="13890" indent="0">
              <a:spcBef>
                <a:spcPts val="1125"/>
              </a:spcBef>
              <a:buNone/>
              <a:tabLst/>
              <a:defRPr sz="2000"/>
            </a:lvl2pPr>
            <a:lvl3pPr marL="361147" indent="-208355">
              <a:tabLst/>
              <a:defRPr sz="2000"/>
            </a:lvl3pPr>
            <a:lvl4pPr marL="1154878" indent="-277806">
              <a:tabLst/>
              <a:defRPr sz="2000"/>
            </a:lvl4pPr>
            <a:lvl5pPr marL="1432683" indent="-277806">
              <a:tabLst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7EEE66-0AF6-D447-8D5D-F2E6D2A1E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C8E2-B35B-254F-A137-6F2F570DAAC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40E8582-16F5-6549-AEB8-0AE038A8EA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4642" y="1672151"/>
            <a:ext cx="1755591" cy="223394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7FF8C456-7520-AF42-8B00-56900C31A9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53251" y="1672151"/>
            <a:ext cx="1755591" cy="223394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1314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1EE4F-09DE-D661-E736-68306EC2D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736" y="571500"/>
            <a:ext cx="4915296" cy="200025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96AC7F-1352-CEBF-F865-9F6C63403F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478985" y="1234282"/>
            <a:ext cx="7715250" cy="6092031"/>
          </a:xfrm>
        </p:spPr>
        <p:txBody>
          <a:bodyPr/>
          <a:lstStyle>
            <a:lvl1pPr marL="0" indent="0">
              <a:buNone/>
              <a:defRPr sz="4000"/>
            </a:lvl1pPr>
            <a:lvl2pPr marL="571500" indent="0">
              <a:buNone/>
              <a:defRPr sz="3500"/>
            </a:lvl2pPr>
            <a:lvl3pPr marL="1143000" indent="0">
              <a:buNone/>
              <a:defRPr sz="3000"/>
            </a:lvl3pPr>
            <a:lvl4pPr marL="1714500" indent="0">
              <a:buNone/>
              <a:defRPr sz="2500"/>
            </a:lvl4pPr>
            <a:lvl5pPr marL="2286000" indent="0">
              <a:buNone/>
              <a:defRPr sz="2500"/>
            </a:lvl5pPr>
            <a:lvl6pPr marL="2857500" indent="0">
              <a:buNone/>
              <a:defRPr sz="2500"/>
            </a:lvl6pPr>
            <a:lvl7pPr marL="3429000" indent="0">
              <a:buNone/>
              <a:defRPr sz="2500"/>
            </a:lvl7pPr>
            <a:lvl8pPr marL="4000500" indent="0">
              <a:buNone/>
              <a:defRPr sz="2500"/>
            </a:lvl8pPr>
            <a:lvl9pPr marL="4572000" indent="0">
              <a:buNone/>
              <a:defRPr sz="2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62CDC1-AA3F-F21B-9839-4EC6CEF862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49736" y="2571750"/>
            <a:ext cx="4915296" cy="4764485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50"/>
            </a:lvl2pPr>
            <a:lvl3pPr marL="1143000" indent="0">
              <a:buNone/>
              <a:defRPr sz="1500"/>
            </a:lvl3pPr>
            <a:lvl4pPr marL="1714500" indent="0">
              <a:buNone/>
              <a:defRPr sz="1250"/>
            </a:lvl4pPr>
            <a:lvl5pPr marL="2286000" indent="0">
              <a:buNone/>
              <a:defRPr sz="1250"/>
            </a:lvl5pPr>
            <a:lvl6pPr marL="2857500" indent="0">
              <a:buNone/>
              <a:defRPr sz="1250"/>
            </a:lvl6pPr>
            <a:lvl7pPr marL="3429000" indent="0">
              <a:buNone/>
              <a:defRPr sz="1250"/>
            </a:lvl7pPr>
            <a:lvl8pPr marL="4000500" indent="0">
              <a:buNone/>
              <a:defRPr sz="1250"/>
            </a:lvl8pPr>
            <a:lvl9pPr marL="4572000" indent="0">
              <a:buNone/>
              <a:defRPr sz="12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5A611D-F368-68E8-4D38-A9B02B95E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EA2E5-EA17-144E-BE5D-CF81553CC399}" type="datetimeFigureOut">
              <a:rPr lang="en-US" smtClean="0"/>
              <a:t>8/14/23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E05B6-6419-C2BD-B80B-231E21303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744C8C-AAEF-AF2F-F44F-9E3B4D38D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70830-68D1-7240-AAB3-2E27481FC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38598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0146D-C5BD-CC34-E82D-9C0C273F8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DA573E-8202-5D9F-BCF1-694E21D25F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3EE2B-DFBC-66A7-3086-3C29754CA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EA2E5-EA17-144E-BE5D-CF81553CC399}" type="datetimeFigureOut">
              <a:rPr lang="en-US" smtClean="0"/>
              <a:t>8/14/23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4244A-ED6A-345F-4903-B5BF1371C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EF0131-703B-EE4E-2629-2C141D8EE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70830-68D1-7240-AAB3-2E27481FC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43502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C53B7A-9FEB-4526-B4D2-A4E6E7D8A8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906125" y="456406"/>
            <a:ext cx="3286125" cy="726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50A826-F5C3-5747-8547-FCE492042C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47750" y="456406"/>
            <a:ext cx="9667875" cy="72647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00E68-BFE3-5EBC-3088-F8A8B3F0F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EA2E5-EA17-144E-BE5D-CF81553CC399}" type="datetimeFigureOut">
              <a:rPr lang="en-US" smtClean="0"/>
              <a:t>8/14/23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EF937-C01B-35F1-5B5C-157C6BCA9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7AF6C-A349-9C52-55B4-440EBFF1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70830-68D1-7240-AAB3-2E27481FC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903222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826B78-21B4-47F3-B88D-602D3148F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" y="0"/>
            <a:ext cx="15235374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226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B0C6C-8264-404A-9228-B584B8D99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AADC5-8676-9C41-AC90-3D5264FF93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7751" y="1519356"/>
            <a:ext cx="6477000" cy="58581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B6B68A-50C8-A444-8685-38233DAAAC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15251" y="1519356"/>
            <a:ext cx="6477000" cy="58581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7EEE66-0AF6-D447-8D5D-F2E6D2A1E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C8E2-B35B-254F-A137-6F2F570DA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66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DE7AA-7C72-DB4A-85F8-5B66C8019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735" y="235673"/>
            <a:ext cx="13144500" cy="11640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5BF5D1-AECA-A14A-8BAC-62435DEAE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9736" y="1521351"/>
            <a:ext cx="6447235" cy="890100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86" indent="0">
              <a:buNone/>
              <a:defRPr sz="2500" b="1"/>
            </a:lvl2pPr>
            <a:lvl3pPr marL="1142971" indent="0">
              <a:buNone/>
              <a:defRPr sz="2251" b="1"/>
            </a:lvl3pPr>
            <a:lvl4pPr marL="1714457" indent="0">
              <a:buNone/>
              <a:defRPr sz="2000" b="1"/>
            </a:lvl4pPr>
            <a:lvl5pPr marL="2285943" indent="0">
              <a:buNone/>
              <a:defRPr sz="2000" b="1"/>
            </a:lvl5pPr>
            <a:lvl6pPr marL="2857429" indent="0">
              <a:buNone/>
              <a:defRPr sz="2000" b="1"/>
            </a:lvl6pPr>
            <a:lvl7pPr marL="3428914" indent="0">
              <a:buNone/>
              <a:defRPr sz="2000" b="1"/>
            </a:lvl7pPr>
            <a:lvl8pPr marL="4000400" indent="0">
              <a:buNone/>
              <a:defRPr sz="2000" b="1"/>
            </a:lvl8pPr>
            <a:lvl9pPr marL="4571886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738E5F-85D5-7C4B-863C-67E447B82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49736" y="2411454"/>
            <a:ext cx="6447235" cy="48692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1AD71A-497C-E34D-A050-8556E1C20C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715252" y="1521351"/>
            <a:ext cx="6478985" cy="890100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86" indent="0">
              <a:buNone/>
              <a:defRPr sz="2500" b="1"/>
            </a:lvl2pPr>
            <a:lvl3pPr marL="1142971" indent="0">
              <a:buNone/>
              <a:defRPr sz="2251" b="1"/>
            </a:lvl3pPr>
            <a:lvl4pPr marL="1714457" indent="0">
              <a:buNone/>
              <a:defRPr sz="2000" b="1"/>
            </a:lvl4pPr>
            <a:lvl5pPr marL="2285943" indent="0">
              <a:buNone/>
              <a:defRPr sz="2000" b="1"/>
            </a:lvl5pPr>
            <a:lvl6pPr marL="2857429" indent="0">
              <a:buNone/>
              <a:defRPr sz="2000" b="1"/>
            </a:lvl6pPr>
            <a:lvl7pPr marL="3428914" indent="0">
              <a:buNone/>
              <a:defRPr sz="2000" b="1"/>
            </a:lvl7pPr>
            <a:lvl8pPr marL="4000400" indent="0">
              <a:buNone/>
              <a:defRPr sz="2000" b="1"/>
            </a:lvl8pPr>
            <a:lvl9pPr marL="4571886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150AD3-CA61-7649-A053-B6FD282C2C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15252" y="2411454"/>
            <a:ext cx="6478985" cy="48692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189C19-BFF5-AD4F-8571-332863DCC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C8E2-B35B-254F-A137-6F2F570DA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442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0F9F7-3641-C14A-B3A4-5528C2C29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8B5EEF-0D03-7247-907B-D82A7D269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C8E2-B35B-254F-A137-6F2F570DA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784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2C7ECC-0AFC-D54D-A9B3-35C8BCDD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C8E2-B35B-254F-A137-6F2F570DA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518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2.sv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10.svg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37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image" Target="../media/image12.svg"/><Relationship Id="rId2" Type="http://schemas.openxmlformats.org/officeDocument/2006/relationships/slideLayout" Target="../slideLayouts/slideLayout43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10.svg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0E99538-8466-B14E-AB3B-7B5A2A7E5D59}"/>
              </a:ext>
            </a:extLst>
          </p:cNvPr>
          <p:cNvSpPr/>
          <p:nvPr userDrawn="1"/>
        </p:nvSpPr>
        <p:spPr>
          <a:xfrm>
            <a:off x="0" y="7563971"/>
            <a:ext cx="15240000" cy="1008530"/>
          </a:xfrm>
          <a:prstGeom prst="rect">
            <a:avLst/>
          </a:prstGeom>
          <a:solidFill>
            <a:srgbClr val="0071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9D2BD5-7469-C442-8F57-677253FD7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1" y="267559"/>
            <a:ext cx="13144500" cy="113103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06BF33-2E1A-C34C-82E0-8CB8DEDB3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7751" y="1398591"/>
            <a:ext cx="13144500" cy="60259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BBA60-E537-AE4D-9EDA-A6DE122D42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88261" y="7917247"/>
            <a:ext cx="872291" cy="456406"/>
          </a:xfrm>
          <a:prstGeom prst="rect">
            <a:avLst/>
          </a:prstGeom>
        </p:spPr>
        <p:txBody>
          <a:bodyPr vert="horz" lIns="91440" tIns="91440" rIns="91440" bIns="91440" rtlCol="0" anchor="ctr" anchorCtr="0"/>
          <a:lstStyle>
            <a:lvl1pPr algn="r">
              <a:defRPr sz="1500">
                <a:solidFill>
                  <a:schemeClr val="bg1"/>
                </a:solidFill>
              </a:defRPr>
            </a:lvl1pPr>
          </a:lstStyle>
          <a:p>
            <a:fld id="{E773C8E2-B35B-254F-A137-6F2F570DAA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3151D6B-3467-B047-B592-C8CD95F7D7F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379450" y="7760882"/>
            <a:ext cx="1955855" cy="48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57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</p:sldLayoutIdLst>
  <p:hf hdr="0" ftr="0" dt="0"/>
  <p:txStyles>
    <p:titleStyle>
      <a:lvl1pPr algn="l" defTabSz="1142971" rtl="0" eaLnBrk="1" latinLnBrk="0" hangingPunct="1">
        <a:lnSpc>
          <a:spcPct val="90000"/>
        </a:lnSpc>
        <a:spcBef>
          <a:spcPct val="0"/>
        </a:spcBef>
        <a:buNone/>
        <a:defRPr sz="375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5744" indent="-285744" algn="l" defTabSz="1142971" rtl="0" eaLnBrk="1" latinLnBrk="0" hangingPunct="1">
        <a:lnSpc>
          <a:spcPct val="90000"/>
        </a:lnSpc>
        <a:spcBef>
          <a:spcPts val="1251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57229" indent="-285744" algn="l" defTabSz="1142971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2pPr>
      <a:lvl3pPr marL="1428715" indent="-285744" algn="l" defTabSz="1142971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51" kern="1200">
          <a:solidFill>
            <a:schemeClr val="tx1"/>
          </a:solidFill>
          <a:latin typeface="+mn-lt"/>
          <a:ea typeface="+mn-ea"/>
          <a:cs typeface="+mn-cs"/>
        </a:defRPr>
      </a:lvl3pPr>
      <a:lvl4pPr marL="2000201" indent="-285744" algn="l" defTabSz="1142971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571686" indent="-285744" algn="l" defTabSz="1142971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1751" kern="1200">
          <a:solidFill>
            <a:schemeClr val="tx1"/>
          </a:solidFill>
          <a:latin typeface="+mn-lt"/>
          <a:ea typeface="+mn-ea"/>
          <a:cs typeface="+mn-cs"/>
        </a:defRPr>
      </a:lvl5pPr>
      <a:lvl6pPr marL="3143172" indent="-285744" algn="l" defTabSz="1142971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51" kern="1200">
          <a:solidFill>
            <a:schemeClr val="tx1"/>
          </a:solidFill>
          <a:latin typeface="+mn-lt"/>
          <a:ea typeface="+mn-ea"/>
          <a:cs typeface="+mn-cs"/>
        </a:defRPr>
      </a:lvl6pPr>
      <a:lvl7pPr marL="3714658" indent="-285744" algn="l" defTabSz="1142971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51" kern="1200">
          <a:solidFill>
            <a:schemeClr val="tx1"/>
          </a:solidFill>
          <a:latin typeface="+mn-lt"/>
          <a:ea typeface="+mn-ea"/>
          <a:cs typeface="+mn-cs"/>
        </a:defRPr>
      </a:lvl7pPr>
      <a:lvl8pPr marL="4286144" indent="-285744" algn="l" defTabSz="1142971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51" kern="1200">
          <a:solidFill>
            <a:schemeClr val="tx1"/>
          </a:solidFill>
          <a:latin typeface="+mn-lt"/>
          <a:ea typeface="+mn-ea"/>
          <a:cs typeface="+mn-cs"/>
        </a:defRPr>
      </a:lvl8pPr>
      <a:lvl9pPr marL="4857629" indent="-285744" algn="l" defTabSz="1142971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71" rtl="0" eaLnBrk="1" latinLnBrk="0" hangingPunct="1">
        <a:defRPr sz="2251" kern="1200">
          <a:solidFill>
            <a:schemeClr val="tx1"/>
          </a:solidFill>
          <a:latin typeface="+mn-lt"/>
          <a:ea typeface="+mn-ea"/>
          <a:cs typeface="+mn-cs"/>
        </a:defRPr>
      </a:lvl1pPr>
      <a:lvl2pPr marL="571486" algn="l" defTabSz="1142971" rtl="0" eaLnBrk="1" latinLnBrk="0" hangingPunct="1">
        <a:defRPr sz="2251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algn="l" defTabSz="1142971" rtl="0" eaLnBrk="1" latinLnBrk="0" hangingPunct="1">
        <a:defRPr sz="2251" kern="1200">
          <a:solidFill>
            <a:schemeClr val="tx1"/>
          </a:solidFill>
          <a:latin typeface="+mn-lt"/>
          <a:ea typeface="+mn-ea"/>
          <a:cs typeface="+mn-cs"/>
        </a:defRPr>
      </a:lvl3pPr>
      <a:lvl4pPr marL="1714457" algn="l" defTabSz="1142971" rtl="0" eaLnBrk="1" latinLnBrk="0" hangingPunct="1">
        <a:defRPr sz="2251" kern="1200">
          <a:solidFill>
            <a:schemeClr val="tx1"/>
          </a:solidFill>
          <a:latin typeface="+mn-lt"/>
          <a:ea typeface="+mn-ea"/>
          <a:cs typeface="+mn-cs"/>
        </a:defRPr>
      </a:lvl4pPr>
      <a:lvl5pPr marL="2285943" algn="l" defTabSz="1142971" rtl="0" eaLnBrk="1" latinLnBrk="0" hangingPunct="1">
        <a:defRPr sz="2251" kern="1200">
          <a:solidFill>
            <a:schemeClr val="tx1"/>
          </a:solidFill>
          <a:latin typeface="+mn-lt"/>
          <a:ea typeface="+mn-ea"/>
          <a:cs typeface="+mn-cs"/>
        </a:defRPr>
      </a:lvl5pPr>
      <a:lvl6pPr marL="2857429" algn="l" defTabSz="1142971" rtl="0" eaLnBrk="1" latinLnBrk="0" hangingPunct="1">
        <a:defRPr sz="2251" kern="1200">
          <a:solidFill>
            <a:schemeClr val="tx1"/>
          </a:solidFill>
          <a:latin typeface="+mn-lt"/>
          <a:ea typeface="+mn-ea"/>
          <a:cs typeface="+mn-cs"/>
        </a:defRPr>
      </a:lvl6pPr>
      <a:lvl7pPr marL="3428914" algn="l" defTabSz="1142971" rtl="0" eaLnBrk="1" latinLnBrk="0" hangingPunct="1">
        <a:defRPr sz="2251" kern="1200">
          <a:solidFill>
            <a:schemeClr val="tx1"/>
          </a:solidFill>
          <a:latin typeface="+mn-lt"/>
          <a:ea typeface="+mn-ea"/>
          <a:cs typeface="+mn-cs"/>
        </a:defRPr>
      </a:lvl7pPr>
      <a:lvl8pPr marL="4000400" algn="l" defTabSz="1142971" rtl="0" eaLnBrk="1" latinLnBrk="0" hangingPunct="1">
        <a:defRPr sz="2251" kern="1200">
          <a:solidFill>
            <a:schemeClr val="tx1"/>
          </a:solidFill>
          <a:latin typeface="+mn-lt"/>
          <a:ea typeface="+mn-ea"/>
          <a:cs typeface="+mn-cs"/>
        </a:defRPr>
      </a:lvl8pPr>
      <a:lvl9pPr marL="4571886" algn="l" defTabSz="1142971" rtl="0" eaLnBrk="1" latinLnBrk="0" hangingPunct="1">
        <a:defRPr sz="22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0E99538-8466-B14E-AB3B-7B5A2A7E5D59}"/>
              </a:ext>
            </a:extLst>
          </p:cNvPr>
          <p:cNvSpPr/>
          <p:nvPr userDrawn="1"/>
        </p:nvSpPr>
        <p:spPr>
          <a:xfrm>
            <a:off x="0" y="7563971"/>
            <a:ext cx="15240000" cy="1008530"/>
          </a:xfrm>
          <a:prstGeom prst="rect">
            <a:avLst/>
          </a:prstGeom>
          <a:solidFill>
            <a:srgbClr val="0071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51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9D2BD5-7469-C442-8F57-677253FD7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1" y="267563"/>
            <a:ext cx="13144500" cy="113103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06BF33-2E1A-C34C-82E0-8CB8DEDB3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7751" y="1398591"/>
            <a:ext cx="13144500" cy="60259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BBA60-E537-AE4D-9EDA-A6DE122D42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88264" y="7917250"/>
            <a:ext cx="872291" cy="456406"/>
          </a:xfrm>
          <a:prstGeom prst="rect">
            <a:avLst/>
          </a:prstGeom>
        </p:spPr>
        <p:txBody>
          <a:bodyPr vert="horz" lIns="91440" tIns="91440" rIns="91440" bIns="91440" rtlCol="0" anchor="ctr" anchorCtr="0"/>
          <a:lstStyle>
            <a:lvl1pPr algn="r">
              <a:defRPr sz="835">
                <a:solidFill>
                  <a:schemeClr val="bg1"/>
                </a:solidFill>
              </a:defRPr>
            </a:lvl1pPr>
          </a:lstStyle>
          <a:p>
            <a:fld id="{E773C8E2-B35B-254F-A137-6F2F570DAA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3151D6B-3467-B047-B592-C8CD95F7D7FE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379450" y="7760886"/>
            <a:ext cx="1955855" cy="48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772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  <p:sldLayoutId id="2147483769" r:id="rId18"/>
    <p:sldLayoutId id="2147483770" r:id="rId19"/>
  </p:sldLayoutIdLst>
  <p:hf hdr="0" ftr="0" dt="0"/>
  <p:txStyles>
    <p:titleStyle>
      <a:lvl1pPr algn="l" defTabSz="634949" rtl="0" eaLnBrk="1" latinLnBrk="0" hangingPunct="1">
        <a:lnSpc>
          <a:spcPct val="90000"/>
        </a:lnSpc>
        <a:spcBef>
          <a:spcPct val="0"/>
        </a:spcBef>
        <a:buNone/>
        <a:defRPr sz="2084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58737" indent="-158737" algn="l" defTabSz="634949" rtl="0" eaLnBrk="1" latinLnBrk="0" hangingPunct="1">
        <a:lnSpc>
          <a:spcPct val="90000"/>
        </a:lnSpc>
        <a:spcBef>
          <a:spcPts val="695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1pPr>
      <a:lvl2pPr marL="476212" indent="-158737" algn="l" defTabSz="634949" rtl="0" eaLnBrk="1" latinLnBrk="0" hangingPunct="1">
        <a:lnSpc>
          <a:spcPct val="90000"/>
        </a:lnSpc>
        <a:spcBef>
          <a:spcPts val="348"/>
        </a:spcBef>
        <a:buFont typeface="Arial" panose="020B0604020202020204" pitchFamily="34" charset="0"/>
        <a:buChar char="•"/>
        <a:defRPr sz="1459" kern="1200">
          <a:solidFill>
            <a:schemeClr val="tx1"/>
          </a:solidFill>
          <a:latin typeface="+mn-lt"/>
          <a:ea typeface="+mn-ea"/>
          <a:cs typeface="+mn-cs"/>
        </a:defRPr>
      </a:lvl2pPr>
      <a:lvl3pPr marL="793687" indent="-158737" algn="l" defTabSz="634949" rtl="0" eaLnBrk="1" latinLnBrk="0" hangingPunct="1">
        <a:lnSpc>
          <a:spcPct val="90000"/>
        </a:lnSpc>
        <a:spcBef>
          <a:spcPts val="348"/>
        </a:spcBef>
        <a:buFont typeface="Arial" panose="020B0604020202020204" pitchFamily="34" charset="0"/>
        <a:buChar char="•"/>
        <a:defRPr sz="1251" kern="1200">
          <a:solidFill>
            <a:schemeClr val="tx1"/>
          </a:solidFill>
          <a:latin typeface="+mn-lt"/>
          <a:ea typeface="+mn-ea"/>
          <a:cs typeface="+mn-cs"/>
        </a:defRPr>
      </a:lvl3pPr>
      <a:lvl4pPr marL="1111162" indent="-158737" algn="l" defTabSz="634949" rtl="0" eaLnBrk="1" latinLnBrk="0" hangingPunct="1">
        <a:lnSpc>
          <a:spcPct val="90000"/>
        </a:lnSpc>
        <a:spcBef>
          <a:spcPts val="348"/>
        </a:spcBef>
        <a:buFont typeface="Arial" panose="020B0604020202020204" pitchFamily="34" charset="0"/>
        <a:buChar char="•"/>
        <a:defRPr sz="1111" kern="1200">
          <a:solidFill>
            <a:schemeClr val="tx1"/>
          </a:solidFill>
          <a:latin typeface="+mn-lt"/>
          <a:ea typeface="+mn-ea"/>
          <a:cs typeface="+mn-cs"/>
        </a:defRPr>
      </a:lvl4pPr>
      <a:lvl5pPr marL="1428635" indent="-158737" algn="l" defTabSz="634949" rtl="0" eaLnBrk="1" latinLnBrk="0" hangingPunct="1">
        <a:lnSpc>
          <a:spcPct val="90000"/>
        </a:lnSpc>
        <a:spcBef>
          <a:spcPts val="348"/>
        </a:spcBef>
        <a:buFont typeface="Arial" panose="020B0604020202020204" pitchFamily="34" charset="0"/>
        <a:buChar char="•"/>
        <a:defRPr sz="973" kern="1200">
          <a:solidFill>
            <a:schemeClr val="tx1"/>
          </a:solidFill>
          <a:latin typeface="+mn-lt"/>
          <a:ea typeface="+mn-ea"/>
          <a:cs typeface="+mn-cs"/>
        </a:defRPr>
      </a:lvl5pPr>
      <a:lvl6pPr marL="1746111" indent="-158737" algn="l" defTabSz="634949" rtl="0" eaLnBrk="1" latinLnBrk="0" hangingPunct="1">
        <a:lnSpc>
          <a:spcPct val="90000"/>
        </a:lnSpc>
        <a:spcBef>
          <a:spcPts val="348"/>
        </a:spcBef>
        <a:buFont typeface="Arial" panose="020B0604020202020204" pitchFamily="34" charset="0"/>
        <a:buChar char="•"/>
        <a:defRPr sz="1251" kern="1200">
          <a:solidFill>
            <a:schemeClr val="tx1"/>
          </a:solidFill>
          <a:latin typeface="+mn-lt"/>
          <a:ea typeface="+mn-ea"/>
          <a:cs typeface="+mn-cs"/>
        </a:defRPr>
      </a:lvl6pPr>
      <a:lvl7pPr marL="2063584" indent="-158737" algn="l" defTabSz="634949" rtl="0" eaLnBrk="1" latinLnBrk="0" hangingPunct="1">
        <a:lnSpc>
          <a:spcPct val="90000"/>
        </a:lnSpc>
        <a:spcBef>
          <a:spcPts val="348"/>
        </a:spcBef>
        <a:buFont typeface="Arial" panose="020B0604020202020204" pitchFamily="34" charset="0"/>
        <a:buChar char="•"/>
        <a:defRPr sz="1251" kern="1200">
          <a:solidFill>
            <a:schemeClr val="tx1"/>
          </a:solidFill>
          <a:latin typeface="+mn-lt"/>
          <a:ea typeface="+mn-ea"/>
          <a:cs typeface="+mn-cs"/>
        </a:defRPr>
      </a:lvl7pPr>
      <a:lvl8pPr marL="2381059" indent="-158737" algn="l" defTabSz="634949" rtl="0" eaLnBrk="1" latinLnBrk="0" hangingPunct="1">
        <a:lnSpc>
          <a:spcPct val="90000"/>
        </a:lnSpc>
        <a:spcBef>
          <a:spcPts val="348"/>
        </a:spcBef>
        <a:buFont typeface="Arial" panose="020B0604020202020204" pitchFamily="34" charset="0"/>
        <a:buChar char="•"/>
        <a:defRPr sz="1251" kern="1200">
          <a:solidFill>
            <a:schemeClr val="tx1"/>
          </a:solidFill>
          <a:latin typeface="+mn-lt"/>
          <a:ea typeface="+mn-ea"/>
          <a:cs typeface="+mn-cs"/>
        </a:defRPr>
      </a:lvl8pPr>
      <a:lvl9pPr marL="2698534" indent="-158737" algn="l" defTabSz="634949" rtl="0" eaLnBrk="1" latinLnBrk="0" hangingPunct="1">
        <a:lnSpc>
          <a:spcPct val="90000"/>
        </a:lnSpc>
        <a:spcBef>
          <a:spcPts val="348"/>
        </a:spcBef>
        <a:buFont typeface="Arial" panose="020B0604020202020204" pitchFamily="34" charset="0"/>
        <a:buChar char="•"/>
        <a:defRPr sz="12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34949" rtl="0" eaLnBrk="1" latinLnBrk="0" hangingPunct="1">
        <a:defRPr sz="1251" kern="1200">
          <a:solidFill>
            <a:schemeClr val="tx1"/>
          </a:solidFill>
          <a:latin typeface="+mn-lt"/>
          <a:ea typeface="+mn-ea"/>
          <a:cs typeface="+mn-cs"/>
        </a:defRPr>
      </a:lvl1pPr>
      <a:lvl2pPr marL="317475" algn="l" defTabSz="634949" rtl="0" eaLnBrk="1" latinLnBrk="0" hangingPunct="1">
        <a:defRPr sz="1251" kern="1200">
          <a:solidFill>
            <a:schemeClr val="tx1"/>
          </a:solidFill>
          <a:latin typeface="+mn-lt"/>
          <a:ea typeface="+mn-ea"/>
          <a:cs typeface="+mn-cs"/>
        </a:defRPr>
      </a:lvl2pPr>
      <a:lvl3pPr marL="634949" algn="l" defTabSz="634949" rtl="0" eaLnBrk="1" latinLnBrk="0" hangingPunct="1">
        <a:defRPr sz="1251" kern="1200">
          <a:solidFill>
            <a:schemeClr val="tx1"/>
          </a:solidFill>
          <a:latin typeface="+mn-lt"/>
          <a:ea typeface="+mn-ea"/>
          <a:cs typeface="+mn-cs"/>
        </a:defRPr>
      </a:lvl3pPr>
      <a:lvl4pPr marL="952424" algn="l" defTabSz="634949" rtl="0" eaLnBrk="1" latinLnBrk="0" hangingPunct="1">
        <a:defRPr sz="1251" kern="1200">
          <a:solidFill>
            <a:schemeClr val="tx1"/>
          </a:solidFill>
          <a:latin typeface="+mn-lt"/>
          <a:ea typeface="+mn-ea"/>
          <a:cs typeface="+mn-cs"/>
        </a:defRPr>
      </a:lvl4pPr>
      <a:lvl5pPr marL="1269899" algn="l" defTabSz="634949" rtl="0" eaLnBrk="1" latinLnBrk="0" hangingPunct="1">
        <a:defRPr sz="1251" kern="1200">
          <a:solidFill>
            <a:schemeClr val="tx1"/>
          </a:solidFill>
          <a:latin typeface="+mn-lt"/>
          <a:ea typeface="+mn-ea"/>
          <a:cs typeface="+mn-cs"/>
        </a:defRPr>
      </a:lvl5pPr>
      <a:lvl6pPr marL="1587374" algn="l" defTabSz="634949" rtl="0" eaLnBrk="1" latinLnBrk="0" hangingPunct="1">
        <a:defRPr sz="1251" kern="1200">
          <a:solidFill>
            <a:schemeClr val="tx1"/>
          </a:solidFill>
          <a:latin typeface="+mn-lt"/>
          <a:ea typeface="+mn-ea"/>
          <a:cs typeface="+mn-cs"/>
        </a:defRPr>
      </a:lvl6pPr>
      <a:lvl7pPr marL="1904847" algn="l" defTabSz="634949" rtl="0" eaLnBrk="1" latinLnBrk="0" hangingPunct="1">
        <a:defRPr sz="1251" kern="1200">
          <a:solidFill>
            <a:schemeClr val="tx1"/>
          </a:solidFill>
          <a:latin typeface="+mn-lt"/>
          <a:ea typeface="+mn-ea"/>
          <a:cs typeface="+mn-cs"/>
        </a:defRPr>
      </a:lvl7pPr>
      <a:lvl8pPr marL="2222323" algn="l" defTabSz="634949" rtl="0" eaLnBrk="1" latinLnBrk="0" hangingPunct="1">
        <a:defRPr sz="1251" kern="1200">
          <a:solidFill>
            <a:schemeClr val="tx1"/>
          </a:solidFill>
          <a:latin typeface="+mn-lt"/>
          <a:ea typeface="+mn-ea"/>
          <a:cs typeface="+mn-cs"/>
        </a:defRPr>
      </a:lvl8pPr>
      <a:lvl9pPr marL="2539797" algn="l" defTabSz="634949" rtl="0" eaLnBrk="1" latinLnBrk="0" hangingPunct="1">
        <a:defRPr sz="12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637D909E-192A-443E-BE2F-DAD04436E9D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7921567"/>
            <a:ext cx="15240000" cy="650933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C4AA908-A507-43DD-BB3D-1F62FB640F7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67495" y="8020815"/>
            <a:ext cx="4619625" cy="45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31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45" r:id="rId8"/>
  </p:sldLayoutIdLst>
  <p:hf sldNum="0" hdr="0" ftr="0" dt="0"/>
  <p:txStyles>
    <p:titleStyle>
      <a:lvl1pPr algn="ctr" defTabSz="1143000" rtl="0" eaLnBrk="1" latinLnBrk="0" hangingPunct="1">
        <a:spcBef>
          <a:spcPct val="0"/>
        </a:spcBef>
        <a:buNone/>
        <a:defRPr sz="5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8625" indent="-428625" algn="l" defTabSz="1143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8688" indent="-357188" algn="l" defTabSz="11430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8750" indent="-285750" algn="l" defTabSz="1143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000250" indent="-285750" algn="l" defTabSz="11430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1750" indent="-285750" algn="l" defTabSz="1143000" rtl="0" eaLnBrk="1" latinLnBrk="0" hangingPunct="1">
        <a:spcBef>
          <a:spcPct val="20000"/>
        </a:spcBef>
        <a:buFont typeface="Arial" panose="020B0604020202020204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3250" indent="-285750" algn="l" defTabSz="1143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750" indent="-285750" algn="l" defTabSz="1143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286250" indent="-285750" algn="l" defTabSz="1143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750" indent="-285750" algn="l" defTabSz="1143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3000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algn="l" defTabSz="1143000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algn="l" defTabSz="1143000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algn="l" defTabSz="1143000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algn="l" defTabSz="1143000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5pPr>
      <a:lvl6pPr marL="2857500" algn="l" defTabSz="1143000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6pPr>
      <a:lvl7pPr marL="3429000" algn="l" defTabSz="1143000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7pPr>
      <a:lvl8pPr marL="4000500" algn="l" defTabSz="1143000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8pPr>
      <a:lvl9pPr marL="4572000" algn="l" defTabSz="1143000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BE2240-B1C4-2A4C-6D18-EA9D21306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0" y="456407"/>
            <a:ext cx="13144500" cy="16569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520720-CE04-0D01-A1CD-4495BE639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7750" y="2282031"/>
            <a:ext cx="13144500" cy="5439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BE6FA-66F5-A1B9-E310-B93DB56F88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7750" y="7945438"/>
            <a:ext cx="3429000" cy="4564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8/14/23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C02EF-E9FC-3E32-3724-9B7CE66D14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48250" y="7945438"/>
            <a:ext cx="5143500" cy="4564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D4C0BB-A3C7-1430-1053-A690F0804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3250" y="7945438"/>
            <a:ext cx="3429000" cy="4564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ADFCA12-8392-5F16-A0CF-167FC5676EF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0" y="7921567"/>
            <a:ext cx="15240000" cy="65093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C448A8C-6E2D-C25F-5BAF-1ACDE3F6CA3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67495" y="8020815"/>
            <a:ext cx="4619625" cy="45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148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</p:sldLayoutIdLst>
  <p:txStyles>
    <p:titleStyle>
      <a:lvl1pPr algn="l" defTabSz="1143000" rtl="0" eaLnBrk="1" latinLnBrk="0" hangingPunct="1">
        <a:lnSpc>
          <a:spcPct val="90000"/>
        </a:lnSpc>
        <a:spcBef>
          <a:spcPct val="0"/>
        </a:spcBef>
        <a:buNone/>
        <a:defRPr sz="5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1143000" rtl="0" eaLnBrk="1" latinLnBrk="0" hangingPunct="1">
        <a:lnSpc>
          <a:spcPct val="90000"/>
        </a:lnSpc>
        <a:spcBef>
          <a:spcPts val="1250"/>
        </a:spcBef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572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4287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20002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4pPr>
      <a:lvl5pPr marL="25717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5pPr>
      <a:lvl6pPr marL="31432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6pPr>
      <a:lvl7pPr marL="37147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7pPr>
      <a:lvl8pPr marL="42862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8pPr>
      <a:lvl9pPr marL="48577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3000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algn="l" defTabSz="1143000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algn="l" defTabSz="1143000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algn="l" defTabSz="1143000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algn="l" defTabSz="1143000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5pPr>
      <a:lvl6pPr marL="2857500" algn="l" defTabSz="1143000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6pPr>
      <a:lvl7pPr marL="3429000" algn="l" defTabSz="1143000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7pPr>
      <a:lvl8pPr marL="4000500" algn="l" defTabSz="1143000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8pPr>
      <a:lvl9pPr marL="4572000" algn="l" defTabSz="1143000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static.business.ca.gov/wp-content/uploads/2021/12/GO-Biz-California-Comeback-Guide-1-13.pdf" TargetMode="Externa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9.png"/><Relationship Id="rId7" Type="http://schemas.openxmlformats.org/officeDocument/2006/relationships/image" Target="../media/image40.png"/><Relationship Id="rId2" Type="http://schemas.openxmlformats.org/officeDocument/2006/relationships/hyperlink" Target="https://static.business.ca.gov/wp-content/uploads/2021/12/GO-Biz-California-Comeback-Guide-1-13.pdf" TargetMode="Externa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3.xml"/><Relationship Id="rId4" Type="http://schemas.openxmlformats.org/officeDocument/2006/relationships/hyperlink" Target="https://static.business.ca.gov/wp-content/uploads/2021/12/GO-Biz-California-Comeback-Guide-1-13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3.xml"/><Relationship Id="rId4" Type="http://schemas.openxmlformats.org/officeDocument/2006/relationships/hyperlink" Target="https://static.business.ca.gov/wp-content/uploads/2021/12/GO-Biz-California-Comeback-Guide-1-13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3.xml"/><Relationship Id="rId5" Type="http://schemas.openxmlformats.org/officeDocument/2006/relationships/hyperlink" Target="https://static.business.ca.gov/wp-content/uploads/2021/12/GO-Biz-California-Comeback-Guide-1-13.pdf" TargetMode="Externa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43.png"/><Relationship Id="rId4" Type="http://schemas.openxmlformats.org/officeDocument/2006/relationships/hyperlink" Target="https://static.business.ca.gov/wp-content/uploads/2021/12/GO-Biz-California-Comeback-Guide-1-13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5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3.xml"/><Relationship Id="rId6" Type="http://schemas.openxmlformats.org/officeDocument/2006/relationships/hyperlink" Target="https://economicdevelopment.business.ca.gov/place-based-strategies/" TargetMode="External"/><Relationship Id="rId5" Type="http://schemas.openxmlformats.org/officeDocument/2006/relationships/hyperlink" Target="https://static.business.ca.gov/wp-content/uploads/2021/12/GO-Biz-California-Comeback-Guide-1-13.pdf" TargetMode="Externa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mailto:supplychain@gobiz.ca.gov" TargetMode="Externa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microsoft.com/office/2007/relationships/diagramDrawing" Target="../diagrams/drawing3.xml"/><Relationship Id="rId3" Type="http://schemas.openxmlformats.org/officeDocument/2006/relationships/diagramLayout" Target="../diagrams/layout2.xml"/><Relationship Id="rId7" Type="http://schemas.openxmlformats.org/officeDocument/2006/relationships/image" Target="../media/image19.png"/><Relationship Id="rId12" Type="http://schemas.openxmlformats.org/officeDocument/2006/relationships/diagramColors" Target="../diagrams/colors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3.xml"/><Relationship Id="rId6" Type="http://schemas.microsoft.com/office/2007/relationships/diagramDrawing" Target="../diagrams/drawing2.xml"/><Relationship Id="rId11" Type="http://schemas.openxmlformats.org/officeDocument/2006/relationships/diagramQuickStyle" Target="../diagrams/quickStyle3.xml"/><Relationship Id="rId5" Type="http://schemas.openxmlformats.org/officeDocument/2006/relationships/diagramColors" Target="../diagrams/colors2.xml"/><Relationship Id="rId10" Type="http://schemas.openxmlformats.org/officeDocument/2006/relationships/diagramLayout" Target="../diagrams/layout3.xml"/><Relationship Id="rId4" Type="http://schemas.openxmlformats.org/officeDocument/2006/relationships/diagramQuickStyle" Target="../diagrams/quickStyle2.xml"/><Relationship Id="rId9" Type="http://schemas.openxmlformats.org/officeDocument/2006/relationships/diagramData" Target="../diagrams/data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static.business.ca.gov/wp-content/uploads/2021/12/GO-Biz-California-Comeback-Guide-1-13.pdf" TargetMode="Externa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static.business.ca.gov/wp-content/uploads/2021/12/GO-Biz-California-Comeback-Guide-1-13.pdf" TargetMode="Externa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static.business.ca.gov/wp-content/uploads/2021/12/GO-Biz-California-Comeback-Guide-1-13.pdf" TargetMode="Externa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22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3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static.business.ca.gov/wp-content/uploads/2021/12/GO-Biz-California-Comeback-Guide-1-13.pdf" TargetMode="External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B15328E-C8B5-4FBE-9E9C-A8819D51CD1D}"/>
              </a:ext>
            </a:extLst>
          </p:cNvPr>
          <p:cNvSpPr txBox="1">
            <a:spLocks/>
          </p:cNvSpPr>
          <p:nvPr/>
        </p:nvSpPr>
        <p:spPr>
          <a:xfrm>
            <a:off x="3013364" y="5072377"/>
            <a:ext cx="9213273" cy="2007308"/>
          </a:xfrm>
          <a:prstGeom prst="rect">
            <a:avLst/>
          </a:prstGeom>
        </p:spPr>
        <p:txBody>
          <a:bodyPr vert="horz" lIns="114300" tIns="57150" rIns="114300" bIns="5715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1430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prstClr val="black"/>
              </a:buClr>
              <a:buSzPct val="100000"/>
              <a:buNone/>
              <a:defRPr/>
            </a:pPr>
            <a:r>
              <a:rPr lang="en-US" sz="4000" b="1" dirty="0">
                <a:solidFill>
                  <a:srgbClr val="F79646">
                    <a:lumMod val="75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Trelynd D.J. Bradley</a:t>
            </a:r>
            <a:endParaRPr lang="en-US" sz="2500" b="1" dirty="0">
              <a:solidFill>
                <a:prstClr val="white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indent="0" algn="ctr" defTabSz="11430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prstClr val="black"/>
              </a:buClr>
              <a:buSzPct val="100000"/>
              <a:buNone/>
              <a:defRPr/>
            </a:pPr>
            <a:r>
              <a:rPr lang="en-US" sz="2250" dirty="0">
                <a:solidFill>
                  <a:srgbClr val="005BB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Deputy Director, Sustainable Freight and Supply Chain </a:t>
            </a:r>
          </a:p>
          <a:p>
            <a:pPr marL="0" indent="0" algn="ctr" defTabSz="11430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prstClr val="black"/>
              </a:buClr>
              <a:buSzPct val="100000"/>
              <a:buNone/>
              <a:defRPr/>
            </a:pPr>
            <a:r>
              <a:rPr lang="en-US" sz="2250" dirty="0">
                <a:solidFill>
                  <a:srgbClr val="005BB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California Governor’s Office of Business and Economic Development (GO-Biz)</a:t>
            </a:r>
          </a:p>
          <a:p>
            <a:pPr marL="0" indent="0" algn="ctr" defTabSz="11430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prstClr val="black"/>
              </a:buClr>
              <a:buSzPct val="100000"/>
              <a:buNone/>
              <a:defRPr/>
            </a:pPr>
            <a:endParaRPr lang="en-US" sz="2000" dirty="0">
              <a:solidFill>
                <a:srgbClr val="005BBF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B8B2C60D-BEDD-112E-6405-F76B9854D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1674" y="595185"/>
            <a:ext cx="3396653" cy="424581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Google Shape;155;p18">
            <a:extLst>
              <a:ext uri="{FF2B5EF4-FFF2-40B4-BE49-F238E27FC236}">
                <a16:creationId xmlns:a16="http://schemas.microsoft.com/office/drawing/2014/main" id="{E19C03C3-EEDC-0B91-C489-F8C071527B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2800" t="7676" r="22467" b="9834"/>
          <a:stretch/>
        </p:blipFill>
        <p:spPr>
          <a:xfrm>
            <a:off x="533754" y="5290571"/>
            <a:ext cx="2155475" cy="2168425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Google Shape;157;p18">
            <a:extLst>
              <a:ext uri="{FF2B5EF4-FFF2-40B4-BE49-F238E27FC236}">
                <a16:creationId xmlns:a16="http://schemas.microsoft.com/office/drawing/2014/main" id="{039D0712-C37C-8A13-036E-54099F743D8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66003" y="5378825"/>
            <a:ext cx="2040244" cy="2080173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C156F9F-9CC9-0993-62CE-FA7E8A728FED}"/>
              </a:ext>
            </a:extLst>
          </p:cNvPr>
          <p:cNvSpPr/>
          <p:nvPr/>
        </p:nvSpPr>
        <p:spPr>
          <a:xfrm>
            <a:off x="0" y="7977315"/>
            <a:ext cx="15240000" cy="595184"/>
          </a:xfrm>
          <a:prstGeom prst="rect">
            <a:avLst/>
          </a:prstGeom>
          <a:solidFill>
            <a:srgbClr val="FC800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72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C156F9F-9CC9-0993-62CE-FA7E8A728FED}"/>
              </a:ext>
            </a:extLst>
          </p:cNvPr>
          <p:cNvSpPr/>
          <p:nvPr/>
        </p:nvSpPr>
        <p:spPr>
          <a:xfrm>
            <a:off x="0" y="7977315"/>
            <a:ext cx="15240000" cy="595184"/>
          </a:xfrm>
          <a:prstGeom prst="rect">
            <a:avLst/>
          </a:prstGeom>
          <a:solidFill>
            <a:srgbClr val="FC800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897BC1-4169-5E97-F3F4-B29C7E14E839}"/>
              </a:ext>
            </a:extLst>
          </p:cNvPr>
          <p:cNvSpPr txBox="1"/>
          <p:nvPr/>
        </p:nvSpPr>
        <p:spPr>
          <a:xfrm>
            <a:off x="990600" y="532210"/>
            <a:ext cx="10896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u="sng" dirty="0">
                <a:solidFill>
                  <a:schemeClr val="tx1"/>
                </a:solidFill>
                <a:latin typeface="Century Gothic" panose="020B0502020202020204" pitchFamily="34" charset="0"/>
              </a:rPr>
              <a:t>III. LOSSAN - Supply Chain Development</a:t>
            </a:r>
          </a:p>
          <a:p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Global Supply Chain Paradigm Shifting</a:t>
            </a:r>
            <a:endParaRPr lang="en-US" sz="2800" b="1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Google Shape;451;p33">
            <a:extLst>
              <a:ext uri="{FF2B5EF4-FFF2-40B4-BE49-F238E27FC236}">
                <a16:creationId xmlns:a16="http://schemas.microsoft.com/office/drawing/2014/main" id="{6BE4CEC2-8CE7-EC27-8805-7FF0F504D909}"/>
              </a:ext>
            </a:extLst>
          </p:cNvPr>
          <p:cNvSpPr txBox="1"/>
          <p:nvPr/>
        </p:nvSpPr>
        <p:spPr>
          <a:xfrm>
            <a:off x="6897423" y="5416087"/>
            <a:ext cx="4545052" cy="879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5375" tIns="0" rIns="175375" bIns="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3300"/>
            </a:pPr>
            <a:r>
              <a:rPr lang="en-US" sz="3600" dirty="0">
                <a:solidFill>
                  <a:schemeClr val="bg1"/>
                </a:solidFill>
                <a:ea typeface="Trebuchet MS"/>
                <a:cs typeface="Trebuchet MS"/>
                <a:sym typeface="Trebuchet M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Comeback Guide</a:t>
            </a:r>
            <a:endParaRPr lang="en-US" sz="3600" dirty="0">
              <a:solidFill>
                <a:schemeClr val="bg1"/>
              </a:solidFill>
              <a:ea typeface="Trebuchet MS"/>
              <a:cs typeface="Trebuchet MS"/>
              <a:sym typeface="Trebuchet M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6A98AC-C7B1-F853-0333-DD0804BCAE91}"/>
              </a:ext>
            </a:extLst>
          </p:cNvPr>
          <p:cNvSpPr txBox="1"/>
          <p:nvPr/>
        </p:nvSpPr>
        <p:spPr>
          <a:xfrm>
            <a:off x="6509460" y="2123410"/>
            <a:ext cx="8120940" cy="5278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Century Gothic" panose="020B0502020202020204" pitchFamily="34" charset="0"/>
                <a:cs typeface="Arial" panose="020B0604020202020204" pitchFamily="34" charset="0"/>
              </a:rPr>
              <a:t>Mexico supplanted China this year as the United States' top trading partner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Century Gothic" panose="020B0502020202020204" pitchFamily="34" charset="0"/>
                <a:cs typeface="Arial" panose="020B0604020202020204" pitchFamily="34" charset="0"/>
              </a:rPr>
              <a:t>Global economy &gt; supply chain resiliency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Century Gothic" panose="020B0502020202020204" pitchFamily="34" charset="0"/>
                <a:cs typeface="Arial" panose="020B0604020202020204" pitchFamily="34" charset="0"/>
              </a:rPr>
              <a:t>Mexico positioned as manufacturing base</a:t>
            </a:r>
          </a:p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Century Gothic" panose="020B0502020202020204" pitchFamily="34" charset="0"/>
                <a:cs typeface="Arial" panose="020B0604020202020204" pitchFamily="34" charset="0"/>
              </a:rPr>
              <a:t>Key alignment on strategic industries including critical minerals, clean economy, CHIPS, defense, vehicles, electronics, </a:t>
            </a:r>
            <a:r>
              <a:rPr lang="en-US" sz="2600" dirty="0" err="1">
                <a:latin typeface="Century Gothic" panose="020B0502020202020204" pitchFamily="34" charset="0"/>
                <a:cs typeface="Arial" panose="020B0604020202020204" pitchFamily="34" charset="0"/>
              </a:rPr>
              <a:t>etc</a:t>
            </a:r>
            <a:endParaRPr lang="en-US" sz="26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Century Gothic" panose="020B0502020202020204" pitchFamily="34" charset="0"/>
                <a:cs typeface="Arial" panose="020B0604020202020204" pitchFamily="34" charset="0"/>
              </a:rPr>
              <a:t>Two-way trade via rail, construction &lt;&gt; product</a:t>
            </a:r>
          </a:p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Century Gothic" panose="020B0502020202020204" pitchFamily="34" charset="0"/>
                <a:cs typeface="Arial" panose="020B0604020202020204" pitchFamily="34" charset="0"/>
              </a:rPr>
              <a:t>Examples Baja: Toyota, Hyundai, Samsung, Panasonic, Collins, </a:t>
            </a:r>
            <a:r>
              <a:rPr lang="en-US" sz="2600" dirty="0" err="1">
                <a:latin typeface="Century Gothic" panose="020B0502020202020204" pitchFamily="34" charset="0"/>
                <a:cs typeface="Arial" panose="020B0604020202020204" pitchFamily="34" charset="0"/>
              </a:rPr>
              <a:t>FoxConn</a:t>
            </a:r>
            <a:r>
              <a:rPr lang="en-US" sz="2600" dirty="0">
                <a:latin typeface="Century Gothic" panose="020B0502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Century Gothic" panose="020B0502020202020204" pitchFamily="34" charset="0"/>
                <a:cs typeface="Arial" panose="020B0604020202020204" pitchFamily="34" charset="0"/>
              </a:rPr>
              <a:t>Mytek</a:t>
            </a:r>
            <a:r>
              <a:rPr lang="en-US" sz="2600" dirty="0">
                <a:latin typeface="Century Gothic" panose="020B0502020202020204" pitchFamily="34" charset="0"/>
                <a:cs typeface="Arial" panose="020B0604020202020204" pitchFamily="34" charset="0"/>
              </a:rPr>
              <a:t>, FedEx, LMI, Honeywell, Collins, Kenworth, Maxon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EC1007-6C85-C548-4263-F97C04079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8037" y="4703729"/>
            <a:ext cx="5257801" cy="3182818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5D2316-32D2-E939-2356-627F8B62A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" y="2074386"/>
            <a:ext cx="4559253" cy="2311328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9929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C156F9F-9CC9-0993-62CE-FA7E8A728FED}"/>
              </a:ext>
            </a:extLst>
          </p:cNvPr>
          <p:cNvSpPr/>
          <p:nvPr/>
        </p:nvSpPr>
        <p:spPr>
          <a:xfrm>
            <a:off x="0" y="7977315"/>
            <a:ext cx="15240000" cy="595184"/>
          </a:xfrm>
          <a:prstGeom prst="rect">
            <a:avLst/>
          </a:prstGeom>
          <a:solidFill>
            <a:srgbClr val="FC800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897BC1-4169-5E97-F3F4-B29C7E14E839}"/>
              </a:ext>
            </a:extLst>
          </p:cNvPr>
          <p:cNvSpPr txBox="1"/>
          <p:nvPr/>
        </p:nvSpPr>
        <p:spPr>
          <a:xfrm>
            <a:off x="990600" y="532210"/>
            <a:ext cx="10896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u="sng" dirty="0">
                <a:solidFill>
                  <a:schemeClr val="tx1"/>
                </a:solidFill>
                <a:latin typeface="Century Gothic" panose="020B0502020202020204" pitchFamily="34" charset="0"/>
              </a:rPr>
              <a:t>III. LOSSAN - Supply Chain Development</a:t>
            </a:r>
          </a:p>
          <a:p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Global Supply Chain Paradigm Shifting </a:t>
            </a:r>
          </a:p>
          <a:p>
            <a:r>
              <a:rPr lang="en-US" sz="2000" i="1" dirty="0">
                <a:solidFill>
                  <a:schemeClr val="tx1"/>
                </a:solidFill>
                <a:latin typeface="Century Gothic" panose="020B0502020202020204" pitchFamily="34" charset="0"/>
              </a:rPr>
              <a:t>Clean economy, semiconductors, hydrogen, critical materials, defense, offshore wind</a:t>
            </a:r>
          </a:p>
        </p:txBody>
      </p:sp>
      <p:sp>
        <p:nvSpPr>
          <p:cNvPr id="7" name="Google Shape;451;p33">
            <a:extLst>
              <a:ext uri="{FF2B5EF4-FFF2-40B4-BE49-F238E27FC236}">
                <a16:creationId xmlns:a16="http://schemas.microsoft.com/office/drawing/2014/main" id="{6BE4CEC2-8CE7-EC27-8805-7FF0F504D909}"/>
              </a:ext>
            </a:extLst>
          </p:cNvPr>
          <p:cNvSpPr txBox="1"/>
          <p:nvPr/>
        </p:nvSpPr>
        <p:spPr>
          <a:xfrm>
            <a:off x="6897423" y="5416087"/>
            <a:ext cx="4545052" cy="879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5375" tIns="0" rIns="175375" bIns="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3300"/>
            </a:pPr>
            <a:r>
              <a:rPr lang="en-US" sz="3600" dirty="0">
                <a:solidFill>
                  <a:schemeClr val="bg1"/>
                </a:solidFill>
                <a:ea typeface="Trebuchet MS"/>
                <a:cs typeface="Trebuchet MS"/>
                <a:sym typeface="Trebuchet M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Comeback Guide</a:t>
            </a:r>
            <a:endParaRPr lang="en-US" sz="3600" dirty="0">
              <a:solidFill>
                <a:schemeClr val="bg1"/>
              </a:solidFill>
              <a:ea typeface="Trebuchet MS"/>
              <a:cs typeface="Trebuchet MS"/>
              <a:sym typeface="Trebuchet MS"/>
            </a:endParaRPr>
          </a:p>
        </p:txBody>
      </p:sp>
      <p:pic>
        <p:nvPicPr>
          <p:cNvPr id="3" name="Google Shape;155;p18">
            <a:extLst>
              <a:ext uri="{FF2B5EF4-FFF2-40B4-BE49-F238E27FC236}">
                <a16:creationId xmlns:a16="http://schemas.microsoft.com/office/drawing/2014/main" id="{E34E251A-D3DC-17E1-43E3-0406C374B64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2800" t="7676" r="22467" b="9834"/>
          <a:stretch/>
        </p:blipFill>
        <p:spPr>
          <a:xfrm>
            <a:off x="13106400" y="3578692"/>
            <a:ext cx="1724380" cy="173474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" name="Google Shape;157;p18">
            <a:extLst>
              <a:ext uri="{FF2B5EF4-FFF2-40B4-BE49-F238E27FC236}">
                <a16:creationId xmlns:a16="http://schemas.microsoft.com/office/drawing/2014/main" id="{47BC9CC0-1494-CB2B-BEEB-0F6C6ADE474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52492" y="5573073"/>
            <a:ext cx="1632195" cy="1632195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Picture 3" descr="Electronic circuit board">
            <a:extLst>
              <a:ext uri="{FF2B5EF4-FFF2-40B4-BE49-F238E27FC236}">
                <a16:creationId xmlns:a16="http://schemas.microsoft.com/office/drawing/2014/main" id="{CB40E47F-536C-BB6D-7BA3-7C7C92EE6C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000" y="2179508"/>
            <a:ext cx="3098589" cy="2063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18F81A-51CE-649E-E0FC-9AF5BCBA99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000" y="4738714"/>
            <a:ext cx="5670082" cy="2852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C58C0B-9B2B-1F88-38F5-A57A7C05C8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48107" y="5155540"/>
            <a:ext cx="4350578" cy="2852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594213-2381-95BD-8AA0-951A5A54C3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7423" y="1916939"/>
            <a:ext cx="4746952" cy="2852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18333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C156F9F-9CC9-0993-62CE-FA7E8A728FED}"/>
              </a:ext>
            </a:extLst>
          </p:cNvPr>
          <p:cNvSpPr/>
          <p:nvPr/>
        </p:nvSpPr>
        <p:spPr>
          <a:xfrm>
            <a:off x="0" y="7977315"/>
            <a:ext cx="15240000" cy="595184"/>
          </a:xfrm>
          <a:prstGeom prst="rect">
            <a:avLst/>
          </a:prstGeom>
          <a:solidFill>
            <a:srgbClr val="FC800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oogle Shape;155;p18">
            <a:extLst>
              <a:ext uri="{FF2B5EF4-FFF2-40B4-BE49-F238E27FC236}">
                <a16:creationId xmlns:a16="http://schemas.microsoft.com/office/drawing/2014/main" id="{7BB327CE-3CB6-401D-AF08-8BFB4CFED98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2800" t="7676" r="22467" b="9834"/>
          <a:stretch/>
        </p:blipFill>
        <p:spPr>
          <a:xfrm>
            <a:off x="13106400" y="3578692"/>
            <a:ext cx="1724380" cy="173474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" name="Google Shape;157;p18">
            <a:extLst>
              <a:ext uri="{FF2B5EF4-FFF2-40B4-BE49-F238E27FC236}">
                <a16:creationId xmlns:a16="http://schemas.microsoft.com/office/drawing/2014/main" id="{2E43E565-7623-2EB0-EC6B-44EB96ABBA4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52492" y="5573073"/>
            <a:ext cx="1632195" cy="1632195"/>
          </a:xfrm>
          <a:prstGeom prst="ellipse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897BC1-4169-5E97-F3F4-B29C7E14E839}"/>
              </a:ext>
            </a:extLst>
          </p:cNvPr>
          <p:cNvSpPr txBox="1"/>
          <p:nvPr/>
        </p:nvSpPr>
        <p:spPr>
          <a:xfrm>
            <a:off x="990600" y="532210"/>
            <a:ext cx="10896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u="sng" dirty="0">
                <a:solidFill>
                  <a:schemeClr val="tx1"/>
                </a:solidFill>
                <a:latin typeface="Century Gothic" panose="020B0502020202020204" pitchFamily="34" charset="0"/>
              </a:rPr>
              <a:t>III. California and Defense</a:t>
            </a:r>
          </a:p>
        </p:txBody>
      </p:sp>
      <p:sp>
        <p:nvSpPr>
          <p:cNvPr id="7" name="Google Shape;451;p33">
            <a:extLst>
              <a:ext uri="{FF2B5EF4-FFF2-40B4-BE49-F238E27FC236}">
                <a16:creationId xmlns:a16="http://schemas.microsoft.com/office/drawing/2014/main" id="{6BE4CEC2-8CE7-EC27-8805-7FF0F504D909}"/>
              </a:ext>
            </a:extLst>
          </p:cNvPr>
          <p:cNvSpPr txBox="1"/>
          <p:nvPr/>
        </p:nvSpPr>
        <p:spPr>
          <a:xfrm>
            <a:off x="6897423" y="5416087"/>
            <a:ext cx="4545052" cy="879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5375" tIns="0" rIns="175375" bIns="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3300"/>
            </a:pPr>
            <a:r>
              <a:rPr lang="en-US" sz="3600" dirty="0">
                <a:solidFill>
                  <a:schemeClr val="bg1"/>
                </a:solidFill>
                <a:ea typeface="Trebuchet MS"/>
                <a:cs typeface="Trebuchet MS"/>
                <a:sym typeface="Trebuchet M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Comeback Guide</a:t>
            </a:r>
            <a:endParaRPr lang="en-US" sz="3600" dirty="0">
              <a:solidFill>
                <a:schemeClr val="bg1"/>
              </a:solidFill>
              <a:ea typeface="Trebuchet MS"/>
              <a:cs typeface="Trebuchet MS"/>
              <a:sym typeface="Trebuchet M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D49D43-7372-BA15-4A40-22F32790014F}"/>
              </a:ext>
            </a:extLst>
          </p:cNvPr>
          <p:cNvSpPr txBox="1"/>
          <p:nvPr/>
        </p:nvSpPr>
        <p:spPr>
          <a:xfrm>
            <a:off x="990600" y="1322130"/>
            <a:ext cx="11811000" cy="601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0" i="0" dirty="0">
                <a:latin typeface="Century Gothic" panose="020B0502020202020204" pitchFamily="34" charset="0"/>
                <a:cs typeface="Arial" panose="020B0604020202020204" pitchFamily="34" charset="0"/>
              </a:rPr>
              <a:t>California is home to the nation’s largest concentration of military personnel and national security activity.</a:t>
            </a:r>
          </a:p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0" i="0" dirty="0">
                <a:latin typeface="Century Gothic" panose="020B0502020202020204" pitchFamily="34" charset="0"/>
                <a:cs typeface="Arial" panose="020B0604020202020204" pitchFamily="34" charset="0"/>
              </a:rPr>
              <a:t>Defense produces</a:t>
            </a:r>
            <a:r>
              <a:rPr lang="en-US" sz="2800" b="1" i="0" dirty="0">
                <a:latin typeface="Century Gothic" panose="020B0502020202020204" pitchFamily="34" charset="0"/>
                <a:cs typeface="Arial" panose="020B0604020202020204" pitchFamily="34" charset="0"/>
              </a:rPr>
              <a:t> $158.2B </a:t>
            </a:r>
            <a:r>
              <a:rPr lang="en-US" sz="2800" b="0" i="0" dirty="0">
                <a:latin typeface="Century Gothic" panose="020B0502020202020204" pitchFamily="34" charset="0"/>
                <a:cs typeface="Arial" panose="020B0604020202020204" pitchFamily="34" charset="0"/>
              </a:rPr>
              <a:t>in economic impact across CA, direct and indirect (</a:t>
            </a:r>
            <a:r>
              <a:rPr lang="en-US" sz="2800" i="0" dirty="0">
                <a:latin typeface="Century Gothic" panose="020B0502020202020204" pitchFamily="34" charset="0"/>
                <a:cs typeface="Arial" panose="020B0604020202020204" pitchFamily="34" charset="0"/>
              </a:rPr>
              <a:t>$15.5B </a:t>
            </a:r>
            <a:r>
              <a:rPr lang="en-US" sz="2800" b="0" i="0" dirty="0">
                <a:latin typeface="Century Gothic" panose="020B0502020202020204" pitchFamily="34" charset="0"/>
                <a:cs typeface="Arial" panose="020B0604020202020204" pitchFamily="34" charset="0"/>
              </a:rPr>
              <a:t>of that supply chain activities alone).</a:t>
            </a:r>
          </a:p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0" i="0" dirty="0">
                <a:latin typeface="Century Gothic" panose="020B0502020202020204" pitchFamily="34" charset="0"/>
                <a:cs typeface="Arial" panose="020B0604020202020204" pitchFamily="34" charset="0"/>
              </a:rPr>
              <a:t>Defense activity generates </a:t>
            </a:r>
            <a:r>
              <a:rPr lang="en-US" sz="2800" b="1" i="0" dirty="0">
                <a:latin typeface="Century Gothic" panose="020B0502020202020204" pitchFamily="34" charset="0"/>
                <a:cs typeface="Arial" panose="020B0604020202020204" pitchFamily="34" charset="0"/>
              </a:rPr>
              <a:t>762,000 </a:t>
            </a:r>
            <a:r>
              <a:rPr lang="en-US" sz="2800" b="0" i="0" dirty="0">
                <a:latin typeface="Century Gothic" panose="020B0502020202020204" pitchFamily="34" charset="0"/>
                <a:cs typeface="Arial" panose="020B0604020202020204" pitchFamily="34" charset="0"/>
              </a:rPr>
              <a:t>full-time equivalent jobs for residents of the State of California. </a:t>
            </a:r>
          </a:p>
          <a:p>
            <a:pPr marL="4572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0" i="0" dirty="0">
                <a:latin typeface="Century Gothic" panose="020B0502020202020204" pitchFamily="34" charset="0"/>
                <a:cs typeface="Arial" panose="020B0604020202020204" pitchFamily="34" charset="0"/>
              </a:rPr>
              <a:t>National security activity generates </a:t>
            </a:r>
            <a:r>
              <a:rPr lang="en-US" sz="2800" b="1" i="0" dirty="0">
                <a:latin typeface="Century Gothic" panose="020B0502020202020204" pitchFamily="34" charset="0"/>
                <a:cs typeface="Arial" panose="020B0604020202020204" pitchFamily="34" charset="0"/>
              </a:rPr>
              <a:t>$20.7B </a:t>
            </a:r>
            <a:r>
              <a:rPr lang="en-US" sz="2800" b="0" i="0" dirty="0">
                <a:latin typeface="Century Gothic" panose="020B0502020202020204" pitchFamily="34" charset="0"/>
                <a:cs typeface="Arial" panose="020B0604020202020204" pitchFamily="34" charset="0"/>
              </a:rPr>
              <a:t>in tax revenue for federal, state and local governments. (Fed $13.1B, State and Local $7.6B.</a:t>
            </a:r>
          </a:p>
          <a:p>
            <a:pPr marL="4572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entury Gothic" panose="020B0502020202020204" pitchFamily="34" charset="0"/>
                <a:cs typeface="Arial" panose="020B0604020202020204" pitchFamily="34" charset="0"/>
              </a:rPr>
              <a:t>10% of global aerospace industry. 25% of total U.S. market.</a:t>
            </a:r>
            <a:endParaRPr lang="en-US" sz="20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Source: 2022 California Statewide National Security Economic Impacts Study – California Research </a:t>
            </a:r>
            <a:r>
              <a:rPr lang="en-US" sz="2000" b="1" i="1" dirty="0" err="1">
                <a:latin typeface="Century Gothic" panose="020B0502020202020204" pitchFamily="34" charset="0"/>
                <a:cs typeface="Arial" panose="020B0604020202020204" pitchFamily="34" charset="0"/>
              </a:rPr>
              <a:t>Burea</a:t>
            </a:r>
            <a:r>
              <a:rPr lang="en-US" sz="20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, Department of Defense, Governor’s Office of Planning and Research (OPR), Governor’s Military Council </a:t>
            </a:r>
            <a:endParaRPr lang="en-US" sz="2000" i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895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C156F9F-9CC9-0993-62CE-FA7E8A728FED}"/>
              </a:ext>
            </a:extLst>
          </p:cNvPr>
          <p:cNvSpPr/>
          <p:nvPr/>
        </p:nvSpPr>
        <p:spPr>
          <a:xfrm>
            <a:off x="0" y="7991206"/>
            <a:ext cx="15240000" cy="595184"/>
          </a:xfrm>
          <a:prstGeom prst="rect">
            <a:avLst/>
          </a:prstGeom>
          <a:solidFill>
            <a:srgbClr val="FC800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oogle Shape;155;p18">
            <a:extLst>
              <a:ext uri="{FF2B5EF4-FFF2-40B4-BE49-F238E27FC236}">
                <a16:creationId xmlns:a16="http://schemas.microsoft.com/office/drawing/2014/main" id="{7BB327CE-3CB6-401D-AF08-8BFB4CFED98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2800" t="7676" r="22467" b="9834"/>
          <a:stretch/>
        </p:blipFill>
        <p:spPr>
          <a:xfrm>
            <a:off x="13106400" y="3578692"/>
            <a:ext cx="1724380" cy="173474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" name="Google Shape;157;p18">
            <a:extLst>
              <a:ext uri="{FF2B5EF4-FFF2-40B4-BE49-F238E27FC236}">
                <a16:creationId xmlns:a16="http://schemas.microsoft.com/office/drawing/2014/main" id="{2E43E565-7623-2EB0-EC6B-44EB96ABBA4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52492" y="5573073"/>
            <a:ext cx="1632195" cy="1632195"/>
          </a:xfrm>
          <a:prstGeom prst="ellipse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897BC1-4169-5E97-F3F4-B29C7E14E839}"/>
              </a:ext>
            </a:extLst>
          </p:cNvPr>
          <p:cNvSpPr txBox="1"/>
          <p:nvPr/>
        </p:nvSpPr>
        <p:spPr>
          <a:xfrm>
            <a:off x="990600" y="532210"/>
            <a:ext cx="10896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u="sng" dirty="0">
                <a:solidFill>
                  <a:schemeClr val="tx1"/>
                </a:solidFill>
                <a:latin typeface="Century Gothic" panose="020B0502020202020204" pitchFamily="34" charset="0"/>
              </a:rPr>
              <a:t>III. LOSSAN and Defense </a:t>
            </a:r>
          </a:p>
        </p:txBody>
      </p:sp>
      <p:sp>
        <p:nvSpPr>
          <p:cNvPr id="7" name="Google Shape;451;p33">
            <a:extLst>
              <a:ext uri="{FF2B5EF4-FFF2-40B4-BE49-F238E27FC236}">
                <a16:creationId xmlns:a16="http://schemas.microsoft.com/office/drawing/2014/main" id="{6BE4CEC2-8CE7-EC27-8805-7FF0F504D909}"/>
              </a:ext>
            </a:extLst>
          </p:cNvPr>
          <p:cNvSpPr txBox="1"/>
          <p:nvPr/>
        </p:nvSpPr>
        <p:spPr>
          <a:xfrm>
            <a:off x="6897423" y="5416087"/>
            <a:ext cx="4545052" cy="879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5375" tIns="0" rIns="175375" bIns="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3300"/>
            </a:pPr>
            <a:r>
              <a:rPr lang="en-US" sz="3600" dirty="0">
                <a:solidFill>
                  <a:schemeClr val="bg1"/>
                </a:solidFill>
                <a:ea typeface="Trebuchet MS"/>
                <a:cs typeface="Trebuchet MS"/>
                <a:sym typeface="Trebuchet M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Comeback Guide</a:t>
            </a:r>
            <a:endParaRPr lang="en-US" sz="3600" dirty="0">
              <a:solidFill>
                <a:schemeClr val="bg1"/>
              </a:solidFill>
              <a:ea typeface="Trebuchet MS"/>
              <a:cs typeface="Trebuchet MS"/>
              <a:sym typeface="Trebuchet M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D49D43-7372-BA15-4A40-22F32790014F}"/>
              </a:ext>
            </a:extLst>
          </p:cNvPr>
          <p:cNvSpPr txBox="1"/>
          <p:nvPr/>
        </p:nvSpPr>
        <p:spPr>
          <a:xfrm>
            <a:off x="990600" y="1730994"/>
            <a:ext cx="11811000" cy="6032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Century Gothic" panose="020B0502020202020204" pitchFamily="34" charset="0"/>
                <a:cs typeface="Arial" panose="020B0604020202020204" pitchFamily="34" charset="0"/>
              </a:rPr>
              <a:t>21 </a:t>
            </a:r>
            <a:r>
              <a:rPr lang="en-US" sz="2800" dirty="0">
                <a:latin typeface="Century Gothic" panose="020B0502020202020204" pitchFamily="34" charset="0"/>
                <a:cs typeface="Arial" panose="020B0604020202020204" pitchFamily="34" charset="0"/>
              </a:rPr>
              <a:t>military bases/assets across counties, (</a:t>
            </a:r>
            <a:r>
              <a:rPr lang="en-US" sz="2800" dirty="0" err="1">
                <a:latin typeface="Century Gothic" panose="020B0502020202020204" pitchFamily="34" charset="0"/>
                <a:cs typeface="Arial" panose="020B0604020202020204" pitchFamily="34" charset="0"/>
              </a:rPr>
              <a:t>inc</a:t>
            </a:r>
            <a:r>
              <a:rPr lang="en-US" sz="28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Century Gothic" panose="020B0502020202020204" pitchFamily="34" charset="0"/>
                <a:cs typeface="Arial" panose="020B0604020202020204" pitchFamily="34" charset="0"/>
              </a:rPr>
              <a:t>auxi</a:t>
            </a:r>
            <a:r>
              <a:rPr lang="en-US" sz="2800" dirty="0">
                <a:latin typeface="Century Gothic" panose="020B0502020202020204" pitchFamily="34" charset="0"/>
                <a:cs typeface="Arial" panose="020B0604020202020204" pitchFamily="34" charset="0"/>
              </a:rPr>
              <a:t> and hospital)</a:t>
            </a:r>
          </a:p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entury Gothic" panose="020B0502020202020204" pitchFamily="34" charset="0"/>
                <a:cs typeface="Arial" panose="020B0604020202020204" pitchFamily="34" charset="0"/>
              </a:rPr>
              <a:t>Includes NBSD – second largest surface ship base of Navy, MCBCP – major West coast base for Marines, VSFB and LA – Space Systems Command for Space Force</a:t>
            </a:r>
          </a:p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0" i="0" dirty="0">
                <a:latin typeface="Century Gothic" panose="020B0502020202020204" pitchFamily="34" charset="0"/>
                <a:cs typeface="Arial" panose="020B0604020202020204" pitchFamily="34" charset="0"/>
              </a:rPr>
              <a:t>Of the </a:t>
            </a:r>
            <a:r>
              <a:rPr lang="en-US" sz="2800" b="1" i="0" dirty="0">
                <a:latin typeface="Century Gothic" panose="020B0502020202020204" pitchFamily="34" charset="0"/>
                <a:cs typeface="Arial" panose="020B0604020202020204" pitchFamily="34" charset="0"/>
              </a:rPr>
              <a:t>$158.2B </a:t>
            </a:r>
            <a:r>
              <a:rPr lang="en-US" sz="2800" dirty="0">
                <a:latin typeface="Century Gothic" panose="020B0502020202020204" pitchFamily="34" charset="0"/>
                <a:cs typeface="Arial" panose="020B0604020202020204" pitchFamily="34" charset="0"/>
              </a:rPr>
              <a:t>in economic impact across CA, </a:t>
            </a:r>
            <a:r>
              <a:rPr lang="en-US" sz="2800" b="1" dirty="0">
                <a:latin typeface="Century Gothic" panose="020B0502020202020204" pitchFamily="34" charset="0"/>
                <a:cs typeface="Arial" panose="020B0604020202020204" pitchFamily="34" charset="0"/>
              </a:rPr>
              <a:t>$103.2B </a:t>
            </a:r>
            <a:r>
              <a:rPr lang="en-US" sz="2800" dirty="0">
                <a:latin typeface="Century Gothic" panose="020B0502020202020204" pitchFamily="34" charset="0"/>
                <a:cs typeface="Arial" panose="020B0604020202020204" pitchFamily="34" charset="0"/>
              </a:rPr>
              <a:t>of that concentrated in LOSSAN six counties</a:t>
            </a:r>
            <a:endParaRPr lang="en-US" sz="2800" b="0" i="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0" i="0" dirty="0">
                <a:latin typeface="Century Gothic" panose="020B0502020202020204" pitchFamily="34" charset="0"/>
                <a:cs typeface="Arial" panose="020B0604020202020204" pitchFamily="34" charset="0"/>
              </a:rPr>
              <a:t>Of the </a:t>
            </a:r>
            <a:r>
              <a:rPr lang="en-US" sz="2800" b="1" i="0" dirty="0">
                <a:latin typeface="Century Gothic" panose="020B0502020202020204" pitchFamily="34" charset="0"/>
                <a:cs typeface="Arial" panose="020B0604020202020204" pitchFamily="34" charset="0"/>
              </a:rPr>
              <a:t>762K</a:t>
            </a:r>
            <a:r>
              <a:rPr lang="en-US" sz="2800" b="0" i="0" dirty="0">
                <a:latin typeface="Century Gothic" panose="020B0502020202020204" pitchFamily="34" charset="0"/>
                <a:cs typeface="Arial" panose="020B0604020202020204" pitchFamily="34" charset="0"/>
              </a:rPr>
              <a:t> full-time equivalent jobs in defense for residents of the </a:t>
            </a:r>
            <a:r>
              <a:rPr lang="en-US" sz="2800" dirty="0">
                <a:latin typeface="Century Gothic" panose="020B0502020202020204" pitchFamily="34" charset="0"/>
                <a:cs typeface="Arial" panose="020B0604020202020204" pitchFamily="34" charset="0"/>
              </a:rPr>
              <a:t>of </a:t>
            </a:r>
            <a:r>
              <a:rPr lang="en-US" sz="2800" b="0" i="0" dirty="0">
                <a:latin typeface="Century Gothic" panose="020B0502020202020204" pitchFamily="34" charset="0"/>
                <a:cs typeface="Arial" panose="020B0604020202020204" pitchFamily="34" charset="0"/>
              </a:rPr>
              <a:t>California</a:t>
            </a:r>
            <a:r>
              <a:rPr lang="en-US" sz="2800" dirty="0">
                <a:latin typeface="Century Gothic" panose="020B0502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>
                <a:latin typeface="Century Gothic" panose="020B0502020202020204" pitchFamily="34" charset="0"/>
                <a:cs typeface="Arial" panose="020B0604020202020204" pitchFamily="34" charset="0"/>
              </a:rPr>
              <a:t>376K </a:t>
            </a:r>
            <a:r>
              <a:rPr lang="en-US" sz="2800" dirty="0">
                <a:latin typeface="Century Gothic" panose="020B0502020202020204" pitchFamily="34" charset="0"/>
                <a:cs typeface="Arial" panose="020B0604020202020204" pitchFamily="34" charset="0"/>
              </a:rPr>
              <a:t>concentrated in LOSSAN six counties</a:t>
            </a:r>
          </a:p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entury Gothic" panose="020B0502020202020204" pitchFamily="34" charset="0"/>
                <a:cs typeface="Arial" panose="020B0604020202020204" pitchFamily="34" charset="0"/>
              </a:rPr>
              <a:t>Example Firms: General Atomics, BAE Systems, Raytheon, Boeing, Northrop Grumman, NASSCO, General Dynamics, SpaceX, Lockheed Martin, Cubic, Relativity Space, </a:t>
            </a:r>
            <a:r>
              <a:rPr lang="en-US" sz="2800" dirty="0" err="1">
                <a:latin typeface="Century Gothic" panose="020B0502020202020204" pitchFamily="34" charset="0"/>
                <a:cs typeface="Arial" panose="020B0604020202020204" pitchFamily="34" charset="0"/>
              </a:rPr>
              <a:t>RocketLab</a:t>
            </a:r>
            <a:r>
              <a:rPr lang="en-US" sz="2800" dirty="0">
                <a:latin typeface="Century Gothic" panose="020B0502020202020204" pitchFamily="34" charset="0"/>
                <a:cs typeface="Arial" panose="020B0604020202020204" pitchFamily="34" charset="0"/>
              </a:rPr>
              <a:t>, Aerojet</a:t>
            </a:r>
          </a:p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b="0" i="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US" sz="20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501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C156F9F-9CC9-0993-62CE-FA7E8A728FED}"/>
              </a:ext>
            </a:extLst>
          </p:cNvPr>
          <p:cNvSpPr/>
          <p:nvPr/>
        </p:nvSpPr>
        <p:spPr>
          <a:xfrm>
            <a:off x="0" y="7977315"/>
            <a:ext cx="15240000" cy="595184"/>
          </a:xfrm>
          <a:prstGeom prst="rect">
            <a:avLst/>
          </a:prstGeom>
          <a:solidFill>
            <a:srgbClr val="FC800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oogle Shape;155;p18">
            <a:extLst>
              <a:ext uri="{FF2B5EF4-FFF2-40B4-BE49-F238E27FC236}">
                <a16:creationId xmlns:a16="http://schemas.microsoft.com/office/drawing/2014/main" id="{7BB327CE-3CB6-401D-AF08-8BFB4CFED98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2800" t="7676" r="22467" b="9834"/>
          <a:stretch/>
        </p:blipFill>
        <p:spPr>
          <a:xfrm>
            <a:off x="12855220" y="3421706"/>
            <a:ext cx="1724380" cy="173474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" name="Google Shape;157;p18">
            <a:extLst>
              <a:ext uri="{FF2B5EF4-FFF2-40B4-BE49-F238E27FC236}">
                <a16:creationId xmlns:a16="http://schemas.microsoft.com/office/drawing/2014/main" id="{2E43E565-7623-2EB0-EC6B-44EB96ABBA4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01312" y="5416087"/>
            <a:ext cx="1632195" cy="1632195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D59EDC-619B-3B43-60A5-D1EAF44BA1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885" y="1996153"/>
            <a:ext cx="6477538" cy="483627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Google Shape;451;p33">
            <a:extLst>
              <a:ext uri="{FF2B5EF4-FFF2-40B4-BE49-F238E27FC236}">
                <a16:creationId xmlns:a16="http://schemas.microsoft.com/office/drawing/2014/main" id="{6BE4CEC2-8CE7-EC27-8805-7FF0F504D909}"/>
              </a:ext>
            </a:extLst>
          </p:cNvPr>
          <p:cNvSpPr txBox="1"/>
          <p:nvPr/>
        </p:nvSpPr>
        <p:spPr>
          <a:xfrm>
            <a:off x="6897423" y="5416087"/>
            <a:ext cx="4545052" cy="879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5375" tIns="0" rIns="175375" bIns="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3300"/>
            </a:pPr>
            <a:r>
              <a:rPr lang="en-US" sz="3600" dirty="0">
                <a:solidFill>
                  <a:schemeClr val="bg1"/>
                </a:solidFill>
                <a:ea typeface="Trebuchet MS"/>
                <a:cs typeface="Trebuchet MS"/>
                <a:sym typeface="Trebuchet M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Comeback Guide</a:t>
            </a:r>
            <a:endParaRPr lang="en-US" sz="3600" dirty="0">
              <a:solidFill>
                <a:schemeClr val="bg1"/>
              </a:solidFill>
              <a:ea typeface="Trebuchet MS"/>
              <a:cs typeface="Trebuchet MS"/>
              <a:sym typeface="Trebuchet M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D49D43-7372-BA15-4A40-22F32790014F}"/>
              </a:ext>
            </a:extLst>
          </p:cNvPr>
          <p:cNvSpPr txBox="1"/>
          <p:nvPr/>
        </p:nvSpPr>
        <p:spPr>
          <a:xfrm>
            <a:off x="7315200" y="1719359"/>
            <a:ext cx="5540020" cy="5416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rial" panose="020B0604020202020204" pitchFamily="34" charset="0"/>
              </a:rPr>
              <a:t>San Diego section is part of STRACNET, Strategic Rail Corridor Network, BNSF provides ad-hoc DOD delivery services including vehicles, equipment, and construction materials</a:t>
            </a:r>
          </a:p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rial" panose="020B0604020202020204" pitchFamily="34" charset="0"/>
              </a:rPr>
              <a:t>Deployment - 2021 US GAO Study found </a:t>
            </a:r>
            <a:r>
              <a:rPr lang="en-US" sz="2400" b="1" dirty="0">
                <a:latin typeface="Century Gothic" panose="020B0502020202020204" pitchFamily="34" charset="0"/>
                <a:cs typeface="Arial" panose="020B0604020202020204" pitchFamily="34" charset="0"/>
              </a:rPr>
              <a:t>67%</a:t>
            </a:r>
            <a:r>
              <a:rPr lang="en-US" sz="2400" dirty="0">
                <a:latin typeface="Century Gothic" panose="020B0502020202020204" pitchFamily="34" charset="0"/>
                <a:cs typeface="Arial" panose="020B0604020202020204" pitchFamily="34" charset="0"/>
              </a:rPr>
              <a:t> of U.S. Army’s transportation of equipment + goods is done via rail from base to port during contingencies</a:t>
            </a:r>
          </a:p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rial" panose="020B0604020202020204" pitchFamily="34" charset="0"/>
              </a:rPr>
              <a:t>Broader defense apparatus benefits from resilient commercial rail operations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F782FE-9E9F-7938-3AD3-3A3EF3235BC5}"/>
              </a:ext>
            </a:extLst>
          </p:cNvPr>
          <p:cNvSpPr txBox="1"/>
          <p:nvPr/>
        </p:nvSpPr>
        <p:spPr>
          <a:xfrm>
            <a:off x="990600" y="532210"/>
            <a:ext cx="10896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u="sng" dirty="0">
                <a:solidFill>
                  <a:schemeClr val="tx1"/>
                </a:solidFill>
                <a:latin typeface="Century Gothic" panose="020B0502020202020204" pitchFamily="34" charset="0"/>
              </a:rPr>
              <a:t>III. LOSSAN and Defense </a:t>
            </a:r>
          </a:p>
        </p:txBody>
      </p:sp>
    </p:spTree>
    <p:extLst>
      <p:ext uri="{BB962C8B-B14F-4D97-AF65-F5344CB8AC3E}">
        <p14:creationId xmlns:p14="http://schemas.microsoft.com/office/powerpoint/2010/main" val="2173653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C156F9F-9CC9-0993-62CE-FA7E8A728FED}"/>
              </a:ext>
            </a:extLst>
          </p:cNvPr>
          <p:cNvSpPr/>
          <p:nvPr/>
        </p:nvSpPr>
        <p:spPr>
          <a:xfrm>
            <a:off x="0" y="7977315"/>
            <a:ext cx="15240000" cy="595184"/>
          </a:xfrm>
          <a:prstGeom prst="rect">
            <a:avLst/>
          </a:prstGeom>
          <a:solidFill>
            <a:srgbClr val="FC800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oogle Shape;155;p18">
            <a:extLst>
              <a:ext uri="{FF2B5EF4-FFF2-40B4-BE49-F238E27FC236}">
                <a16:creationId xmlns:a16="http://schemas.microsoft.com/office/drawing/2014/main" id="{7BB327CE-3CB6-401D-AF08-8BFB4CFED98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2800" t="7676" r="22467" b="9834"/>
          <a:stretch/>
        </p:blipFill>
        <p:spPr>
          <a:xfrm>
            <a:off x="13106400" y="3578692"/>
            <a:ext cx="1724380" cy="173474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" name="Google Shape;157;p18">
            <a:extLst>
              <a:ext uri="{FF2B5EF4-FFF2-40B4-BE49-F238E27FC236}">
                <a16:creationId xmlns:a16="http://schemas.microsoft.com/office/drawing/2014/main" id="{2E43E565-7623-2EB0-EC6B-44EB96ABBA4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52492" y="5573073"/>
            <a:ext cx="1632195" cy="1632195"/>
          </a:xfrm>
          <a:prstGeom prst="ellipse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897BC1-4169-5E97-F3F4-B29C7E14E839}"/>
              </a:ext>
            </a:extLst>
          </p:cNvPr>
          <p:cNvSpPr txBox="1"/>
          <p:nvPr/>
        </p:nvSpPr>
        <p:spPr>
          <a:xfrm>
            <a:off x="990600" y="532210"/>
            <a:ext cx="10896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u="sng" dirty="0">
                <a:solidFill>
                  <a:schemeClr val="tx1"/>
                </a:solidFill>
                <a:latin typeface="Century Gothic" panose="020B0502020202020204" pitchFamily="34" charset="0"/>
              </a:rPr>
              <a:t>III. LOSSAN and Defense</a:t>
            </a:r>
          </a:p>
        </p:txBody>
      </p:sp>
      <p:sp>
        <p:nvSpPr>
          <p:cNvPr id="7" name="Google Shape;451;p33">
            <a:extLst>
              <a:ext uri="{FF2B5EF4-FFF2-40B4-BE49-F238E27FC236}">
                <a16:creationId xmlns:a16="http://schemas.microsoft.com/office/drawing/2014/main" id="{6BE4CEC2-8CE7-EC27-8805-7FF0F504D909}"/>
              </a:ext>
            </a:extLst>
          </p:cNvPr>
          <p:cNvSpPr txBox="1"/>
          <p:nvPr/>
        </p:nvSpPr>
        <p:spPr>
          <a:xfrm>
            <a:off x="6897423" y="5416087"/>
            <a:ext cx="4545052" cy="879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5375" tIns="0" rIns="175375" bIns="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3300"/>
            </a:pPr>
            <a:r>
              <a:rPr lang="en-US" sz="3600" dirty="0">
                <a:solidFill>
                  <a:schemeClr val="bg1"/>
                </a:solidFill>
                <a:ea typeface="Trebuchet MS"/>
                <a:cs typeface="Trebuchet MS"/>
                <a:sym typeface="Trebuchet M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Comeback Guide</a:t>
            </a:r>
            <a:endParaRPr lang="en-US" sz="3600" dirty="0">
              <a:solidFill>
                <a:schemeClr val="bg1"/>
              </a:solidFill>
              <a:ea typeface="Trebuchet MS"/>
              <a:cs typeface="Trebuchet MS"/>
              <a:sym typeface="Trebuchet M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44CBE4-6578-199D-1C8F-91F6524C7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2229" y="1927626"/>
            <a:ext cx="9372145" cy="5663666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3923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5246002" cy="85725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44747B-4CE0-1B99-7477-1EAB3921DA94}"/>
              </a:ext>
            </a:extLst>
          </p:cNvPr>
          <p:cNvSpPr txBox="1"/>
          <p:nvPr/>
        </p:nvSpPr>
        <p:spPr>
          <a:xfrm>
            <a:off x="2390775" y="23678"/>
            <a:ext cx="9410700" cy="16569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rtl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V. Financing Infrastructure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156F9F-9CC9-0993-62CE-FA7E8A728FED}"/>
              </a:ext>
            </a:extLst>
          </p:cNvPr>
          <p:cNvSpPr/>
          <p:nvPr/>
        </p:nvSpPr>
        <p:spPr>
          <a:xfrm>
            <a:off x="0" y="7977315"/>
            <a:ext cx="15240000" cy="595184"/>
          </a:xfrm>
          <a:prstGeom prst="rect">
            <a:avLst/>
          </a:prstGeom>
          <a:solidFill>
            <a:srgbClr val="FC800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C7B4E19-4914-08B6-C12E-420C052EF6B8}"/>
              </a:ext>
            </a:extLst>
          </p:cNvPr>
          <p:cNvGraphicFramePr/>
          <p:nvPr/>
        </p:nvGraphicFramePr>
        <p:xfrm>
          <a:off x="0" y="1619250"/>
          <a:ext cx="14192250" cy="61019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rame 2">
            <a:extLst>
              <a:ext uri="{FF2B5EF4-FFF2-40B4-BE49-F238E27FC236}">
                <a16:creationId xmlns:a16="http://schemas.microsoft.com/office/drawing/2014/main" id="{9F849808-7FA2-E2CF-5EEC-3F90229E4793}"/>
              </a:ext>
            </a:extLst>
          </p:cNvPr>
          <p:cNvSpPr/>
          <p:nvPr/>
        </p:nvSpPr>
        <p:spPr>
          <a:xfrm>
            <a:off x="10134600" y="3254075"/>
            <a:ext cx="2133600" cy="4723239"/>
          </a:xfrm>
          <a:prstGeom prst="frame">
            <a:avLst>
              <a:gd name="adj1" fmla="val 7575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222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C156F9F-9CC9-0993-62CE-FA7E8A728FED}"/>
              </a:ext>
            </a:extLst>
          </p:cNvPr>
          <p:cNvSpPr/>
          <p:nvPr/>
        </p:nvSpPr>
        <p:spPr>
          <a:xfrm>
            <a:off x="0" y="7977315"/>
            <a:ext cx="15240000" cy="595184"/>
          </a:xfrm>
          <a:prstGeom prst="rect">
            <a:avLst/>
          </a:prstGeom>
          <a:solidFill>
            <a:srgbClr val="FC800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oogle Shape;155;p18">
            <a:extLst>
              <a:ext uri="{FF2B5EF4-FFF2-40B4-BE49-F238E27FC236}">
                <a16:creationId xmlns:a16="http://schemas.microsoft.com/office/drawing/2014/main" id="{7BB327CE-3CB6-401D-AF08-8BFB4CFED98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2800" t="7676" r="22467" b="9834"/>
          <a:stretch/>
        </p:blipFill>
        <p:spPr>
          <a:xfrm>
            <a:off x="12144020" y="3461852"/>
            <a:ext cx="1724380" cy="173474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" name="Google Shape;157;p18">
            <a:extLst>
              <a:ext uri="{FF2B5EF4-FFF2-40B4-BE49-F238E27FC236}">
                <a16:creationId xmlns:a16="http://schemas.microsoft.com/office/drawing/2014/main" id="{2E43E565-7623-2EB0-EC6B-44EB96ABBA4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0112" y="5456233"/>
            <a:ext cx="1632195" cy="1632195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D59EDC-619B-3B43-60A5-D1EAF44BA1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700" y="2663612"/>
            <a:ext cx="5791200" cy="319200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897BC1-4169-5E97-F3F4-B29C7E14E839}"/>
              </a:ext>
            </a:extLst>
          </p:cNvPr>
          <p:cNvSpPr txBox="1"/>
          <p:nvPr/>
        </p:nvSpPr>
        <p:spPr>
          <a:xfrm>
            <a:off x="990600" y="532210"/>
            <a:ext cx="1089660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u="sng" dirty="0">
                <a:solidFill>
                  <a:schemeClr val="tx1"/>
                </a:solidFill>
                <a:latin typeface="Century Gothic" panose="020B0502020202020204" pitchFamily="34" charset="0"/>
              </a:rPr>
              <a:t>V. Tax Increment Financing</a:t>
            </a:r>
          </a:p>
          <a:p>
            <a:r>
              <a:rPr lang="en-US" sz="2000" i="1" dirty="0">
                <a:solidFill>
                  <a:schemeClr val="tx1"/>
                </a:solidFill>
                <a:latin typeface="Century Gothic" panose="020B0502020202020204" pitchFamily="34" charset="0"/>
              </a:rPr>
              <a:t>Long-term value capture to build infrastructure and service clean projects V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Google Shape;451;p33">
            <a:extLst>
              <a:ext uri="{FF2B5EF4-FFF2-40B4-BE49-F238E27FC236}">
                <a16:creationId xmlns:a16="http://schemas.microsoft.com/office/drawing/2014/main" id="{6BE4CEC2-8CE7-EC27-8805-7FF0F504D909}"/>
              </a:ext>
            </a:extLst>
          </p:cNvPr>
          <p:cNvSpPr txBox="1"/>
          <p:nvPr/>
        </p:nvSpPr>
        <p:spPr>
          <a:xfrm>
            <a:off x="6897423" y="5416087"/>
            <a:ext cx="4545052" cy="879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5375" tIns="0" rIns="175375" bIns="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3300"/>
            </a:pPr>
            <a:r>
              <a:rPr lang="en-US" sz="3600" dirty="0">
                <a:solidFill>
                  <a:schemeClr val="bg1"/>
                </a:solidFill>
                <a:ea typeface="Trebuchet MS"/>
                <a:cs typeface="Trebuchet MS"/>
                <a:sym typeface="Trebuchet M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Comeback Guide</a:t>
            </a:r>
            <a:endParaRPr lang="en-US" sz="3600" dirty="0">
              <a:solidFill>
                <a:schemeClr val="bg1"/>
              </a:solidFill>
              <a:ea typeface="Trebuchet MS"/>
              <a:cs typeface="Trebuchet MS"/>
              <a:sym typeface="Trebuchet MS"/>
            </a:endParaRPr>
          </a:p>
        </p:txBody>
      </p:sp>
      <p:sp>
        <p:nvSpPr>
          <p:cNvPr id="8" name="Google Shape;450;p33">
            <a:extLst>
              <a:ext uri="{FF2B5EF4-FFF2-40B4-BE49-F238E27FC236}">
                <a16:creationId xmlns:a16="http://schemas.microsoft.com/office/drawing/2014/main" id="{F58F8032-6FD1-5376-F843-CB6ADE99077B}"/>
              </a:ext>
            </a:extLst>
          </p:cNvPr>
          <p:cNvSpPr/>
          <p:nvPr/>
        </p:nvSpPr>
        <p:spPr>
          <a:xfrm>
            <a:off x="8395175" y="7290733"/>
            <a:ext cx="4640163" cy="97416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E4BB40"/>
              </a:gs>
              <a:gs pos="78000">
                <a:srgbClr val="CFA81A"/>
              </a:gs>
              <a:gs pos="100000">
                <a:srgbClr val="CFA81A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400" dirty="0"/>
          </a:p>
        </p:txBody>
      </p:sp>
      <p:sp>
        <p:nvSpPr>
          <p:cNvPr id="13" name="Google Shape;451;p33">
            <a:extLst>
              <a:ext uri="{FF2B5EF4-FFF2-40B4-BE49-F238E27FC236}">
                <a16:creationId xmlns:a16="http://schemas.microsoft.com/office/drawing/2014/main" id="{786851E0-F551-4E36-C5DF-68736A99DE6D}"/>
              </a:ext>
            </a:extLst>
          </p:cNvPr>
          <p:cNvSpPr txBox="1"/>
          <p:nvPr/>
        </p:nvSpPr>
        <p:spPr>
          <a:xfrm>
            <a:off x="8395175" y="7255757"/>
            <a:ext cx="4545052" cy="879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5375" tIns="0" rIns="175375" bIns="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3300"/>
            </a:pPr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  <a:ea typeface="Trebuchet MS"/>
                <a:cs typeface="Trebuchet MS"/>
                <a:sym typeface="Trebuchet MS"/>
                <a:hlinkClick r:id="rId6"/>
              </a:rPr>
              <a:t>Link Here</a:t>
            </a:r>
            <a:endParaRPr lang="en-US" sz="3600" dirty="0">
              <a:solidFill>
                <a:schemeClr val="bg1"/>
              </a:solidFill>
              <a:latin typeface="Century Gothic" panose="020B0502020202020204" pitchFamily="34" charset="0"/>
              <a:ea typeface="Trebuchet MS"/>
              <a:cs typeface="Trebuchet MS"/>
              <a:sym typeface="Trebuchet M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D49D43-7372-BA15-4A40-22F32790014F}"/>
              </a:ext>
            </a:extLst>
          </p:cNvPr>
          <p:cNvSpPr txBox="1"/>
          <p:nvPr/>
        </p:nvSpPr>
        <p:spPr>
          <a:xfrm>
            <a:off x="6897423" y="2066466"/>
            <a:ext cx="5292689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Font typeface="Arial" panose="020B0604020202020204" pitchFamily="34" charset="0"/>
              <a:buNone/>
            </a:pPr>
            <a:endParaRPr lang="en-US" sz="20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b="0" i="0" dirty="0">
                <a:latin typeface="Century Gothic" panose="020B0502020202020204" pitchFamily="34" charset="0"/>
                <a:cs typeface="Arial" panose="020B0604020202020204" pitchFamily="34" charset="0"/>
              </a:rPr>
              <a:t>Utilizes increment and value-capture of property – either property tax or an in-lieu (like possessory interest)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b="0" i="0" dirty="0">
                <a:latin typeface="Century Gothic" panose="020B0502020202020204" pitchFamily="34" charset="0"/>
                <a:cs typeface="Arial" panose="020B0604020202020204" pitchFamily="34" charset="0"/>
              </a:rPr>
              <a:t>Enhanced Infrastructure Financing District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b="0" i="0" dirty="0">
                <a:latin typeface="Century Gothic" panose="020B0502020202020204" pitchFamily="34" charset="0"/>
                <a:cs typeface="Arial" panose="020B0604020202020204" pitchFamily="34" charset="0"/>
              </a:rPr>
              <a:t>Examples – Port of SF, Orange County/Placentia (rail centric), La Verne (rail centric))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  <a:cs typeface="Arial" panose="020B0604020202020204" pitchFamily="34" charset="0"/>
              </a:rPr>
              <a:t>Ability to fund rail and rail supportive infrastructure including projects that deal with  environmental, energy, economic competitiveness, resilience,</a:t>
            </a:r>
          </a:p>
        </p:txBody>
      </p:sp>
    </p:spTree>
    <p:extLst>
      <p:ext uri="{BB962C8B-B14F-4D97-AF65-F5344CB8AC3E}">
        <p14:creationId xmlns:p14="http://schemas.microsoft.com/office/powerpoint/2010/main" val="1614021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B15328E-C8B5-4FBE-9E9C-A8819D51CD1D}"/>
              </a:ext>
            </a:extLst>
          </p:cNvPr>
          <p:cNvSpPr txBox="1">
            <a:spLocks/>
          </p:cNvSpPr>
          <p:nvPr/>
        </p:nvSpPr>
        <p:spPr>
          <a:xfrm>
            <a:off x="3013364" y="5072377"/>
            <a:ext cx="9213273" cy="2007308"/>
          </a:xfrm>
          <a:prstGeom prst="rect">
            <a:avLst/>
          </a:prstGeom>
        </p:spPr>
        <p:txBody>
          <a:bodyPr vert="horz" lIns="114300" tIns="57150" rIns="114300" bIns="5715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1430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prstClr val="black"/>
              </a:buClr>
              <a:buSzPct val="100000"/>
              <a:buNone/>
              <a:defRPr/>
            </a:pPr>
            <a:r>
              <a:rPr lang="en-US" sz="4000" b="1" dirty="0">
                <a:solidFill>
                  <a:srgbClr val="F79646">
                    <a:lumMod val="75000"/>
                  </a:srgb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Thank you!</a:t>
            </a:r>
            <a:endParaRPr lang="en-US" sz="2500" b="1" dirty="0">
              <a:solidFill>
                <a:prstClr val="white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indent="0" algn="ctr" defTabSz="11430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prstClr val="black"/>
              </a:buClr>
              <a:buSzPct val="100000"/>
              <a:buNone/>
              <a:defRPr/>
            </a:pPr>
            <a:r>
              <a:rPr lang="en-US" sz="2250" dirty="0">
                <a:solidFill>
                  <a:srgbClr val="005BBF"/>
                </a:solidFill>
                <a:latin typeface="Century Gothic" panose="020B0502020202020204" pitchFamily="34" charset="0"/>
                <a:cs typeface="Arial" panose="020B0604020202020204" pitchFamily="34" charset="0"/>
                <a:hlinkClick r:id="rId2"/>
              </a:rPr>
              <a:t>supplychain@gobiz.ca.gov</a:t>
            </a:r>
            <a:endParaRPr lang="en-US" sz="2250" dirty="0">
              <a:solidFill>
                <a:srgbClr val="005BBF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indent="0" algn="ctr" defTabSz="11430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prstClr val="black"/>
              </a:buClr>
              <a:buSzPct val="100000"/>
              <a:buNone/>
              <a:defRPr/>
            </a:pPr>
            <a:r>
              <a:rPr lang="en-US" sz="2250" u="sng" dirty="0" err="1">
                <a:solidFill>
                  <a:srgbClr val="005BB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Business.ca.gov</a:t>
            </a:r>
            <a:endParaRPr lang="en-US" sz="2250" u="sng" dirty="0">
              <a:solidFill>
                <a:srgbClr val="005BBF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B8B2C60D-BEDD-112E-6405-F76B9854D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674" y="595185"/>
            <a:ext cx="3396653" cy="424581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Google Shape;155;p18">
            <a:extLst>
              <a:ext uri="{FF2B5EF4-FFF2-40B4-BE49-F238E27FC236}">
                <a16:creationId xmlns:a16="http://schemas.microsoft.com/office/drawing/2014/main" id="{E19C03C3-EEDC-0B91-C489-F8C071527BA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2800" t="7676" r="22467" b="9834"/>
          <a:stretch/>
        </p:blipFill>
        <p:spPr>
          <a:xfrm>
            <a:off x="533754" y="5290571"/>
            <a:ext cx="2155475" cy="2168425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Google Shape;157;p18">
            <a:extLst>
              <a:ext uri="{FF2B5EF4-FFF2-40B4-BE49-F238E27FC236}">
                <a16:creationId xmlns:a16="http://schemas.microsoft.com/office/drawing/2014/main" id="{039D0712-C37C-8A13-036E-54099F743D8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66003" y="5378825"/>
            <a:ext cx="2040244" cy="2080173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C156F9F-9CC9-0993-62CE-FA7E8A728FED}"/>
              </a:ext>
            </a:extLst>
          </p:cNvPr>
          <p:cNvSpPr/>
          <p:nvPr/>
        </p:nvSpPr>
        <p:spPr>
          <a:xfrm>
            <a:off x="0" y="7977315"/>
            <a:ext cx="15240000" cy="595184"/>
          </a:xfrm>
          <a:prstGeom prst="rect">
            <a:avLst/>
          </a:prstGeom>
          <a:solidFill>
            <a:srgbClr val="FC800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925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C156F9F-9CC9-0993-62CE-FA7E8A728FED}"/>
              </a:ext>
            </a:extLst>
          </p:cNvPr>
          <p:cNvSpPr/>
          <p:nvPr/>
        </p:nvSpPr>
        <p:spPr>
          <a:xfrm>
            <a:off x="0" y="7977315"/>
            <a:ext cx="15240000" cy="595184"/>
          </a:xfrm>
          <a:prstGeom prst="rect">
            <a:avLst/>
          </a:prstGeom>
          <a:solidFill>
            <a:srgbClr val="FC800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oogle Shape;157;p18">
            <a:extLst>
              <a:ext uri="{FF2B5EF4-FFF2-40B4-BE49-F238E27FC236}">
                <a16:creationId xmlns:a16="http://schemas.microsoft.com/office/drawing/2014/main" id="{63D1BBE4-2C83-F461-ABDD-0D31D644564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95400" y="1865075"/>
            <a:ext cx="3908114" cy="3908114"/>
          </a:xfrm>
          <a:prstGeom prst="ellipse">
            <a:avLst/>
          </a:prstGeom>
          <a:noFill/>
          <a:ln>
            <a:noFill/>
          </a:ln>
        </p:spPr>
      </p:pic>
      <p:graphicFrame>
        <p:nvGraphicFramePr>
          <p:cNvPr id="13" name="TextBox 6">
            <a:extLst>
              <a:ext uri="{FF2B5EF4-FFF2-40B4-BE49-F238E27FC236}">
                <a16:creationId xmlns:a16="http://schemas.microsoft.com/office/drawing/2014/main" id="{070D7FC6-C662-37B1-A23F-18CC7A5D79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714971"/>
              </p:ext>
            </p:extLst>
          </p:nvPr>
        </p:nvGraphicFramePr>
        <p:xfrm>
          <a:off x="5867400" y="1920049"/>
          <a:ext cx="6683829" cy="5719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30997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C156F9F-9CC9-0993-62CE-FA7E8A728FED}"/>
              </a:ext>
            </a:extLst>
          </p:cNvPr>
          <p:cNvSpPr/>
          <p:nvPr/>
        </p:nvSpPr>
        <p:spPr>
          <a:xfrm>
            <a:off x="0" y="7977315"/>
            <a:ext cx="15240000" cy="595184"/>
          </a:xfrm>
          <a:prstGeom prst="rect">
            <a:avLst/>
          </a:prstGeom>
          <a:solidFill>
            <a:srgbClr val="FC800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B2AE97-22D7-BA9B-2FCB-D48B12736BF8}"/>
              </a:ext>
            </a:extLst>
          </p:cNvPr>
          <p:cNvSpPr txBox="1"/>
          <p:nvPr/>
        </p:nvSpPr>
        <p:spPr>
          <a:xfrm>
            <a:off x="1051560" y="418305"/>
            <a:ext cx="13136880" cy="1346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rtl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GO-Biz Teams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883FBF6-3B94-6606-6C53-28B3A96520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0322876"/>
              </p:ext>
            </p:extLst>
          </p:nvPr>
        </p:nvGraphicFramePr>
        <p:xfrm>
          <a:off x="2229726" y="3928722"/>
          <a:ext cx="8405165" cy="2506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Google Shape;155;p18">
            <a:extLst>
              <a:ext uri="{FF2B5EF4-FFF2-40B4-BE49-F238E27FC236}">
                <a16:creationId xmlns:a16="http://schemas.microsoft.com/office/drawing/2014/main" id="{6067973C-C146-E68B-9B96-0C7A0B879BC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22800" t="7676" r="22467" b="9834"/>
          <a:stretch/>
        </p:blipFill>
        <p:spPr>
          <a:xfrm>
            <a:off x="11512859" y="3310147"/>
            <a:ext cx="1485984" cy="149491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" name="Google Shape;157;p18">
            <a:extLst>
              <a:ext uri="{FF2B5EF4-FFF2-40B4-BE49-F238E27FC236}">
                <a16:creationId xmlns:a16="http://schemas.microsoft.com/office/drawing/2014/main" id="{C3A1DA28-0142-E15B-D0CA-882316B0748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552579" y="5028805"/>
            <a:ext cx="1406544" cy="1406544"/>
          </a:xfrm>
          <a:prstGeom prst="ellipse">
            <a:avLst/>
          </a:prstGeom>
          <a:noFill/>
          <a:ln>
            <a:noFill/>
          </a:ln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636F219-851D-0409-CD63-65CBF1B3B0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2247396"/>
              </p:ext>
            </p:extLst>
          </p:nvPr>
        </p:nvGraphicFramePr>
        <p:xfrm>
          <a:off x="2229726" y="2298432"/>
          <a:ext cx="8405165" cy="1722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9" name="Down Arrow 8">
            <a:extLst>
              <a:ext uri="{FF2B5EF4-FFF2-40B4-BE49-F238E27FC236}">
                <a16:creationId xmlns:a16="http://schemas.microsoft.com/office/drawing/2014/main" id="{E6E95A0B-39A7-FD32-EAAA-1ED4C693EA0A}"/>
              </a:ext>
            </a:extLst>
          </p:cNvPr>
          <p:cNvSpPr/>
          <p:nvPr/>
        </p:nvSpPr>
        <p:spPr>
          <a:xfrm>
            <a:off x="2743200" y="3658549"/>
            <a:ext cx="541739" cy="39905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F65DCCD6-7C3A-720A-D99F-2DF6B021CD24}"/>
              </a:ext>
            </a:extLst>
          </p:cNvPr>
          <p:cNvSpPr/>
          <p:nvPr/>
        </p:nvSpPr>
        <p:spPr>
          <a:xfrm>
            <a:off x="2743200" y="5140775"/>
            <a:ext cx="2133600" cy="1202319"/>
          </a:xfrm>
          <a:prstGeom prst="frame">
            <a:avLst>
              <a:gd name="adj1" fmla="val 7575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543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63D5EC-708C-3C08-7666-101E3B9BA31F}"/>
              </a:ext>
            </a:extLst>
          </p:cNvPr>
          <p:cNvSpPr txBox="1"/>
          <p:nvPr/>
        </p:nvSpPr>
        <p:spPr>
          <a:xfrm>
            <a:off x="990600" y="532210"/>
            <a:ext cx="10896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u="sng" dirty="0">
                <a:solidFill>
                  <a:schemeClr val="tx1"/>
                </a:solidFill>
                <a:latin typeface="Century Gothic" panose="020B0502020202020204" pitchFamily="34" charset="0"/>
              </a:rPr>
              <a:t>III. LOSSAN – Critical for Multiple Industries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C7FA75-7877-B2CC-EC31-5725F8AF7871}"/>
              </a:ext>
            </a:extLst>
          </p:cNvPr>
          <p:cNvSpPr/>
          <p:nvPr/>
        </p:nvSpPr>
        <p:spPr>
          <a:xfrm>
            <a:off x="0" y="7977315"/>
            <a:ext cx="15240000" cy="595184"/>
          </a:xfrm>
          <a:prstGeom prst="rect">
            <a:avLst/>
          </a:prstGeom>
          <a:solidFill>
            <a:srgbClr val="FC800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9F61404-4496-9A95-821D-240A4E0945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7117060"/>
              </p:ext>
            </p:extLst>
          </p:nvPr>
        </p:nvGraphicFramePr>
        <p:xfrm>
          <a:off x="1828800" y="2009467"/>
          <a:ext cx="10896600" cy="5062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rame 4">
            <a:extLst>
              <a:ext uri="{FF2B5EF4-FFF2-40B4-BE49-F238E27FC236}">
                <a16:creationId xmlns:a16="http://schemas.microsoft.com/office/drawing/2014/main" id="{D6014F3F-1E1E-C440-E6E6-C382DE16F249}"/>
              </a:ext>
            </a:extLst>
          </p:cNvPr>
          <p:cNvSpPr/>
          <p:nvPr/>
        </p:nvSpPr>
        <p:spPr>
          <a:xfrm>
            <a:off x="1600200" y="3521842"/>
            <a:ext cx="2971800" cy="2081486"/>
          </a:xfrm>
          <a:prstGeom prst="frame">
            <a:avLst>
              <a:gd name="adj1" fmla="val 5134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62553FD7-99DA-8938-2F01-9C4DB9DF9830}"/>
              </a:ext>
            </a:extLst>
          </p:cNvPr>
          <p:cNvSpPr/>
          <p:nvPr/>
        </p:nvSpPr>
        <p:spPr>
          <a:xfrm>
            <a:off x="7162800" y="5276850"/>
            <a:ext cx="6019800" cy="2081486"/>
          </a:xfrm>
          <a:prstGeom prst="frame">
            <a:avLst>
              <a:gd name="adj1" fmla="val 5134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657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C156F9F-9CC9-0993-62CE-FA7E8A728FED}"/>
              </a:ext>
            </a:extLst>
          </p:cNvPr>
          <p:cNvSpPr/>
          <p:nvPr/>
        </p:nvSpPr>
        <p:spPr>
          <a:xfrm>
            <a:off x="0" y="7977315"/>
            <a:ext cx="15240000" cy="595184"/>
          </a:xfrm>
          <a:prstGeom prst="rect">
            <a:avLst/>
          </a:prstGeom>
          <a:solidFill>
            <a:srgbClr val="FC800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897BC1-4169-5E97-F3F4-B29C7E14E839}"/>
              </a:ext>
            </a:extLst>
          </p:cNvPr>
          <p:cNvSpPr txBox="1"/>
          <p:nvPr/>
        </p:nvSpPr>
        <p:spPr>
          <a:xfrm>
            <a:off x="990600" y="532210"/>
            <a:ext cx="1089660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u="sng" dirty="0">
                <a:solidFill>
                  <a:schemeClr val="tx1"/>
                </a:solidFill>
                <a:latin typeface="Century Gothic" panose="020B0502020202020204" pitchFamily="34" charset="0"/>
              </a:rPr>
              <a:t>III. California - Supply Chain Ecosystem</a:t>
            </a:r>
          </a:p>
          <a:p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Building the Supply Chain for Tomorrow</a:t>
            </a:r>
            <a:endParaRPr lang="en-US" sz="2800" b="1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US" sz="3200" b="1" i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Google Shape;451;p33">
            <a:extLst>
              <a:ext uri="{FF2B5EF4-FFF2-40B4-BE49-F238E27FC236}">
                <a16:creationId xmlns:a16="http://schemas.microsoft.com/office/drawing/2014/main" id="{6BE4CEC2-8CE7-EC27-8805-7FF0F504D909}"/>
              </a:ext>
            </a:extLst>
          </p:cNvPr>
          <p:cNvSpPr txBox="1"/>
          <p:nvPr/>
        </p:nvSpPr>
        <p:spPr>
          <a:xfrm>
            <a:off x="6897423" y="5416087"/>
            <a:ext cx="4545052" cy="879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5375" tIns="0" rIns="175375" bIns="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3300"/>
            </a:pPr>
            <a:r>
              <a:rPr lang="en-US" sz="3600" dirty="0">
                <a:solidFill>
                  <a:schemeClr val="bg1"/>
                </a:solidFill>
                <a:ea typeface="Trebuchet MS"/>
                <a:cs typeface="Trebuchet MS"/>
                <a:sym typeface="Trebuchet M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Comeback Guide</a:t>
            </a:r>
            <a:endParaRPr lang="en-US" sz="3600" dirty="0">
              <a:solidFill>
                <a:schemeClr val="bg1"/>
              </a:solidFill>
              <a:ea typeface="Trebuchet MS"/>
              <a:cs typeface="Trebuchet MS"/>
              <a:sym typeface="Trebuchet M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C42EC3-28BF-F94D-3E5A-3AC561E5BB29}"/>
              </a:ext>
            </a:extLst>
          </p:cNvPr>
          <p:cNvSpPr txBox="1"/>
          <p:nvPr/>
        </p:nvSpPr>
        <p:spPr>
          <a:xfrm>
            <a:off x="877622" y="2398056"/>
            <a:ext cx="1203960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rial" panose="020B0604020202020204" pitchFamily="34" charset="0"/>
              </a:rPr>
              <a:t>California has one of the country’s most extensive, complex, and interconnected freight systems in the nation. 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Century Gothic" panose="020B0502020202020204" pitchFamily="34" charset="0"/>
                <a:cs typeface="Arial" panose="020B0604020202020204" pitchFamily="34" charset="0"/>
              </a:rPr>
              <a:t>12 ports</a:t>
            </a:r>
            <a:r>
              <a:rPr lang="en-US" sz="2400" dirty="0">
                <a:latin typeface="Century Gothic" panose="020B0502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>
                <a:latin typeface="Century Gothic" panose="020B0502020202020204" pitchFamily="34" charset="0"/>
                <a:cs typeface="Arial" panose="020B0604020202020204" pitchFamily="34" charset="0"/>
              </a:rPr>
              <a:t>5/12 </a:t>
            </a:r>
            <a:r>
              <a:rPr lang="en-US" sz="2400" dirty="0">
                <a:latin typeface="Century Gothic" panose="020B0502020202020204" pitchFamily="34" charset="0"/>
                <a:cs typeface="Arial" panose="020B0604020202020204" pitchFamily="34" charset="0"/>
              </a:rPr>
              <a:t>facilitate container traffic (Los Angeles, Long Beach, San Diego, Hueneme, Oakland)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rial" panose="020B0604020202020204" pitchFamily="34" charset="0"/>
              </a:rPr>
              <a:t>2022 – </a:t>
            </a:r>
            <a:r>
              <a:rPr lang="en-US" sz="2400" b="1" dirty="0">
                <a:latin typeface="Century Gothic" panose="020B0502020202020204" pitchFamily="34" charset="0"/>
                <a:cs typeface="Arial" panose="020B0604020202020204" pitchFamily="34" charset="0"/>
              </a:rPr>
              <a:t>42.4% </a:t>
            </a:r>
            <a:r>
              <a:rPr lang="en-US" sz="2400" dirty="0">
                <a:latin typeface="Century Gothic" panose="020B0502020202020204" pitchFamily="34" charset="0"/>
                <a:cs typeface="Arial" panose="020B0604020202020204" pitchFamily="34" charset="0"/>
              </a:rPr>
              <a:t>of all U.S. container traffic entered through CA</a:t>
            </a:r>
          </a:p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rial" panose="020B0604020202020204" pitchFamily="34" charset="0"/>
              </a:rPr>
              <a:t>12 airports with major cargo operations</a:t>
            </a:r>
          </a:p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rial" panose="020B0604020202020204" pitchFamily="34" charset="0"/>
              </a:rPr>
              <a:t>2 Class 1 railroads that are the largest in the nation, and 26 short-line railroads operating over </a:t>
            </a:r>
            <a:r>
              <a:rPr lang="en-US" sz="2400" b="1" dirty="0">
                <a:latin typeface="Century Gothic" panose="020B0502020202020204" pitchFamily="34" charset="0"/>
                <a:cs typeface="Arial" panose="020B0604020202020204" pitchFamily="34" charset="0"/>
              </a:rPr>
              <a:t>6,500 </a:t>
            </a:r>
            <a:r>
              <a:rPr lang="en-US" sz="2400" dirty="0">
                <a:latin typeface="Century Gothic" panose="020B0502020202020204" pitchFamily="34" charset="0"/>
                <a:cs typeface="Arial" panose="020B0604020202020204" pitchFamily="34" charset="0"/>
              </a:rPr>
              <a:t>miles of track</a:t>
            </a:r>
          </a:p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rial" panose="020B0604020202020204" pitchFamily="34" charset="0"/>
              </a:rPr>
              <a:t>5,800 commercial miles of high traffic volume Interstate and State highways</a:t>
            </a:r>
          </a:p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rial" panose="020B0604020202020204" pitchFamily="34" charset="0"/>
              </a:rPr>
              <a:t>3 existing and 1 future commercial land border ports of entry with Mexico</a:t>
            </a:r>
          </a:p>
        </p:txBody>
      </p:sp>
      <p:pic>
        <p:nvPicPr>
          <p:cNvPr id="17" name="Google Shape;155;p18">
            <a:extLst>
              <a:ext uri="{FF2B5EF4-FFF2-40B4-BE49-F238E27FC236}">
                <a16:creationId xmlns:a16="http://schemas.microsoft.com/office/drawing/2014/main" id="{FA24B66D-9DA1-A998-4D20-D8B58DFCC04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2800" t="7676" r="22467" b="9834"/>
          <a:stretch/>
        </p:blipFill>
        <p:spPr>
          <a:xfrm>
            <a:off x="13106400" y="3578692"/>
            <a:ext cx="1724380" cy="173474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8" name="Google Shape;157;p18">
            <a:extLst>
              <a:ext uri="{FF2B5EF4-FFF2-40B4-BE49-F238E27FC236}">
                <a16:creationId xmlns:a16="http://schemas.microsoft.com/office/drawing/2014/main" id="{10201555-810B-293D-7F61-D708D15ACD8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52492" y="5573073"/>
            <a:ext cx="1632195" cy="1632195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3977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C156F9F-9CC9-0993-62CE-FA7E8A728FED}"/>
              </a:ext>
            </a:extLst>
          </p:cNvPr>
          <p:cNvSpPr/>
          <p:nvPr/>
        </p:nvSpPr>
        <p:spPr>
          <a:xfrm>
            <a:off x="0" y="7977315"/>
            <a:ext cx="15240000" cy="595184"/>
          </a:xfrm>
          <a:prstGeom prst="rect">
            <a:avLst/>
          </a:prstGeom>
          <a:solidFill>
            <a:srgbClr val="FC800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897BC1-4169-5E97-F3F4-B29C7E14E839}"/>
              </a:ext>
            </a:extLst>
          </p:cNvPr>
          <p:cNvSpPr txBox="1"/>
          <p:nvPr/>
        </p:nvSpPr>
        <p:spPr>
          <a:xfrm>
            <a:off x="990600" y="532210"/>
            <a:ext cx="10896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u="sng" dirty="0">
                <a:solidFill>
                  <a:schemeClr val="tx1"/>
                </a:solidFill>
                <a:latin typeface="Century Gothic" panose="020B0502020202020204" pitchFamily="34" charset="0"/>
              </a:rPr>
              <a:t>III. California - Supply Chain</a:t>
            </a:r>
          </a:p>
          <a:p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Meeting Future Demand – Historic 2022-23 Budget Investment</a:t>
            </a:r>
            <a:endParaRPr lang="en-US" sz="2800" b="1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Google Shape;451;p33">
            <a:extLst>
              <a:ext uri="{FF2B5EF4-FFF2-40B4-BE49-F238E27FC236}">
                <a16:creationId xmlns:a16="http://schemas.microsoft.com/office/drawing/2014/main" id="{6BE4CEC2-8CE7-EC27-8805-7FF0F504D909}"/>
              </a:ext>
            </a:extLst>
          </p:cNvPr>
          <p:cNvSpPr txBox="1"/>
          <p:nvPr/>
        </p:nvSpPr>
        <p:spPr>
          <a:xfrm>
            <a:off x="6897423" y="5416087"/>
            <a:ext cx="4545052" cy="879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5375" tIns="0" rIns="175375" bIns="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3300"/>
            </a:pPr>
            <a:r>
              <a:rPr lang="en-US" sz="3600" dirty="0">
                <a:solidFill>
                  <a:schemeClr val="bg1"/>
                </a:solidFill>
                <a:ea typeface="Trebuchet MS"/>
                <a:cs typeface="Trebuchet MS"/>
                <a:sym typeface="Trebuchet M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Comeback Guide</a:t>
            </a:r>
            <a:endParaRPr lang="en-US" sz="3600" dirty="0">
              <a:solidFill>
                <a:schemeClr val="bg1"/>
              </a:solidFill>
              <a:ea typeface="Trebuchet MS"/>
              <a:cs typeface="Trebuchet MS"/>
              <a:sym typeface="Trebuchet MS"/>
            </a:endParaRPr>
          </a:p>
        </p:txBody>
      </p:sp>
      <p:pic>
        <p:nvPicPr>
          <p:cNvPr id="4" name="Picture 4" descr="Governor Newsom's Blueprint - MAIN">
            <a:extLst>
              <a:ext uri="{FF2B5EF4-FFF2-40B4-BE49-F238E27FC236}">
                <a16:creationId xmlns:a16="http://schemas.microsoft.com/office/drawing/2014/main" id="{A8AEAD90-2422-7FAE-FB27-A09C4AAD8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712" y="6153587"/>
            <a:ext cx="383857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6361A05-2534-FF30-DB0A-7015E8A5A5FB}"/>
              </a:ext>
            </a:extLst>
          </p:cNvPr>
          <p:cNvSpPr txBox="1"/>
          <p:nvPr/>
        </p:nvSpPr>
        <p:spPr>
          <a:xfrm>
            <a:off x="1828800" y="2043468"/>
            <a:ext cx="10896600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Century Gothic" panose="020B0502020202020204" pitchFamily="34" charset="0"/>
                <a:cs typeface="Arial" panose="020B0604020202020204" pitchFamily="34" charset="0"/>
              </a:rPr>
              <a:t>Largest public investment of any state</a:t>
            </a:r>
          </a:p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Century Gothic" panose="020B0502020202020204" pitchFamily="34" charset="0"/>
                <a:cs typeface="Arial" panose="020B0604020202020204" pitchFamily="34" charset="0"/>
              </a:rPr>
              <a:t>$15B collectively over four years in transportation investment</a:t>
            </a:r>
          </a:p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Century Gothic" panose="020B0502020202020204" pitchFamily="34" charset="0"/>
                <a:cs typeface="Arial" panose="020B0604020202020204" pitchFamily="34" charset="0"/>
              </a:rPr>
              <a:t>Including heavy duty/ZEV and freight electrification supportive funding largest investment of any state in goods movement</a:t>
            </a:r>
          </a:p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Century Gothic" panose="020B0502020202020204" pitchFamily="34" charset="0"/>
                <a:cs typeface="Arial" panose="020B0604020202020204" pitchFamily="34" charset="0"/>
              </a:rPr>
              <a:t>Supply chain package: $1.2B Port and Freight Infrastructure - $350M critical grade separation, $30M Data and ports, $150M Goods Movement Campus</a:t>
            </a:r>
          </a:p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Century Gothic" panose="020B0502020202020204" pitchFamily="34" charset="0"/>
                <a:cs typeface="Arial" panose="020B0604020202020204" pitchFamily="34" charset="0"/>
              </a:rPr>
              <a:t>Example: CALSTA PFIP $35M to Port of San Diego for National City including rail infrastructure</a:t>
            </a:r>
          </a:p>
        </p:txBody>
      </p:sp>
      <p:pic>
        <p:nvPicPr>
          <p:cNvPr id="15" name="Google Shape;155;p18">
            <a:extLst>
              <a:ext uri="{FF2B5EF4-FFF2-40B4-BE49-F238E27FC236}">
                <a16:creationId xmlns:a16="http://schemas.microsoft.com/office/drawing/2014/main" id="{EB914E28-745F-7FF0-4E72-433B41FA504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2800" t="7676" r="22467" b="9834"/>
          <a:stretch/>
        </p:blipFill>
        <p:spPr>
          <a:xfrm>
            <a:off x="13106400" y="3578692"/>
            <a:ext cx="1724380" cy="173474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" name="Google Shape;157;p18">
            <a:extLst>
              <a:ext uri="{FF2B5EF4-FFF2-40B4-BE49-F238E27FC236}">
                <a16:creationId xmlns:a16="http://schemas.microsoft.com/office/drawing/2014/main" id="{8875D366-00A1-01ED-A878-D0835C3D640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152492" y="5573073"/>
            <a:ext cx="1632195" cy="1632195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0258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C156F9F-9CC9-0993-62CE-FA7E8A728FED}"/>
              </a:ext>
            </a:extLst>
          </p:cNvPr>
          <p:cNvSpPr/>
          <p:nvPr/>
        </p:nvSpPr>
        <p:spPr>
          <a:xfrm>
            <a:off x="0" y="7977315"/>
            <a:ext cx="15240000" cy="595184"/>
          </a:xfrm>
          <a:prstGeom prst="rect">
            <a:avLst/>
          </a:prstGeom>
          <a:solidFill>
            <a:srgbClr val="FC800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897BC1-4169-5E97-F3F4-B29C7E14E839}"/>
              </a:ext>
            </a:extLst>
          </p:cNvPr>
          <p:cNvSpPr txBox="1"/>
          <p:nvPr/>
        </p:nvSpPr>
        <p:spPr>
          <a:xfrm>
            <a:off x="990600" y="532210"/>
            <a:ext cx="10896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u="sng" dirty="0">
                <a:solidFill>
                  <a:schemeClr val="tx1"/>
                </a:solidFill>
                <a:latin typeface="Century Gothic" panose="020B0502020202020204" pitchFamily="34" charset="0"/>
              </a:rPr>
              <a:t>III. California - Supply Chain</a:t>
            </a:r>
          </a:p>
          <a:p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Meeting Future Demand – Historic 2022-23 Budget Investment</a:t>
            </a:r>
            <a:endParaRPr lang="en-US" sz="2800" b="1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Google Shape;451;p33">
            <a:extLst>
              <a:ext uri="{FF2B5EF4-FFF2-40B4-BE49-F238E27FC236}">
                <a16:creationId xmlns:a16="http://schemas.microsoft.com/office/drawing/2014/main" id="{6BE4CEC2-8CE7-EC27-8805-7FF0F504D909}"/>
              </a:ext>
            </a:extLst>
          </p:cNvPr>
          <p:cNvSpPr txBox="1"/>
          <p:nvPr/>
        </p:nvSpPr>
        <p:spPr>
          <a:xfrm>
            <a:off x="6897423" y="5416087"/>
            <a:ext cx="4545052" cy="879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5375" tIns="0" rIns="175375" bIns="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3300"/>
            </a:pPr>
            <a:r>
              <a:rPr lang="en-US" sz="3600" dirty="0">
                <a:solidFill>
                  <a:schemeClr val="bg1"/>
                </a:solidFill>
                <a:ea typeface="Trebuchet MS"/>
                <a:cs typeface="Trebuchet MS"/>
                <a:sym typeface="Trebuchet M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Comeback Guide</a:t>
            </a:r>
            <a:endParaRPr lang="en-US" sz="3600" dirty="0">
              <a:solidFill>
                <a:schemeClr val="bg1"/>
              </a:solidFill>
              <a:ea typeface="Trebuchet MS"/>
              <a:cs typeface="Trebuchet MS"/>
              <a:sym typeface="Trebuchet M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361A05-2534-FF30-DB0A-7015E8A5A5FB}"/>
              </a:ext>
            </a:extLst>
          </p:cNvPr>
          <p:cNvSpPr txBox="1"/>
          <p:nvPr/>
        </p:nvSpPr>
        <p:spPr>
          <a:xfrm>
            <a:off x="5787985" y="2080788"/>
            <a:ext cx="6763928" cy="5124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Century Gothic" panose="020B0502020202020204" pitchFamily="34" charset="0"/>
                <a:cs typeface="Arial" panose="020B0604020202020204" pitchFamily="34" charset="0"/>
              </a:rPr>
              <a:t>Increased private investment</a:t>
            </a:r>
          </a:p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Century Gothic" panose="020B0502020202020204" pitchFamily="34" charset="0"/>
                <a:cs typeface="Arial" panose="020B0604020202020204" pitchFamily="34" charset="0"/>
              </a:rPr>
              <a:t>Unprecedent state budget investments create opportunities for public-private-partnerships in building capital stack and project development</a:t>
            </a:r>
          </a:p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Century Gothic" panose="020B0502020202020204" pitchFamily="34" charset="0"/>
                <a:cs typeface="Arial" panose="020B0604020202020204" pitchFamily="34" charset="0"/>
              </a:rPr>
              <a:t>Example – BNSF International Gateway with direct link to LOSSAN, $1.5B private investment, first inland port facility planned by Class-I railroad in nation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Google Shape;155;p18">
            <a:extLst>
              <a:ext uri="{FF2B5EF4-FFF2-40B4-BE49-F238E27FC236}">
                <a16:creationId xmlns:a16="http://schemas.microsoft.com/office/drawing/2014/main" id="{EB914E28-745F-7FF0-4E72-433B41FA504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2800" t="7676" r="22467" b="9834"/>
          <a:stretch/>
        </p:blipFill>
        <p:spPr>
          <a:xfrm>
            <a:off x="13106400" y="3578692"/>
            <a:ext cx="1724380" cy="173474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" name="Google Shape;157;p18">
            <a:extLst>
              <a:ext uri="{FF2B5EF4-FFF2-40B4-BE49-F238E27FC236}">
                <a16:creationId xmlns:a16="http://schemas.microsoft.com/office/drawing/2014/main" id="{8875D366-00A1-01ED-A878-D0835C3D640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52492" y="5573073"/>
            <a:ext cx="1632195" cy="1632195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E48C7C-ADFE-FA3B-E30B-7F38835402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727" y="1973848"/>
            <a:ext cx="5236257" cy="525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6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5">
            <a:extLst>
              <a:ext uri="{FF2B5EF4-FFF2-40B4-BE49-F238E27FC236}">
                <a16:creationId xmlns:a16="http://schemas.microsoft.com/office/drawing/2014/main" id="{B5666221-198D-CD5C-1917-E1CF8931C328}"/>
              </a:ext>
            </a:extLst>
          </p:cNvPr>
          <p:cNvGraphicFramePr>
            <a:graphicFrameLocks/>
          </p:cNvGraphicFramePr>
          <p:nvPr/>
        </p:nvGraphicFramePr>
        <p:xfrm>
          <a:off x="867498" y="1800436"/>
          <a:ext cx="13325751" cy="228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3D33AB6-BCC7-19C7-D86A-1EE5A58218E1}"/>
              </a:ext>
            </a:extLst>
          </p:cNvPr>
          <p:cNvGraphicFramePr/>
          <p:nvPr/>
        </p:nvGraphicFramePr>
        <p:xfrm>
          <a:off x="867498" y="3960491"/>
          <a:ext cx="13325751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639F8624-B927-E634-0110-710D37428ACA}"/>
              </a:ext>
            </a:extLst>
          </p:cNvPr>
          <p:cNvSpPr txBox="1">
            <a:spLocks/>
          </p:cNvSpPr>
          <p:nvPr/>
        </p:nvSpPr>
        <p:spPr>
          <a:xfrm>
            <a:off x="874891" y="440056"/>
            <a:ext cx="12841111" cy="120934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latin typeface="Century Gothic" panose="020B0502020202020204" pitchFamily="34" charset="0"/>
              </a:rPr>
              <a:t>California Deepwater Seaports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F769AA-44F8-4D7E-5DDE-1EF6A147C394}"/>
              </a:ext>
            </a:extLst>
          </p:cNvPr>
          <p:cNvSpPr txBox="1"/>
          <p:nvPr/>
        </p:nvSpPr>
        <p:spPr>
          <a:xfrm>
            <a:off x="1211181" y="7384657"/>
            <a:ext cx="5947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Image Sources: California Association of Port Authorities; Port of Benicia.</a:t>
            </a:r>
          </a:p>
          <a:p>
            <a:r>
              <a:rPr lang="en-US" sz="1000" dirty="0"/>
              <a:t>Data Sources: Bureau of Transportation Statistics, Port Performance Freight Statistics Program, 2020.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6A8874-1DA6-745E-9E7F-95D65AC9FF40}"/>
              </a:ext>
            </a:extLst>
          </p:cNvPr>
          <p:cNvSpPr/>
          <p:nvPr/>
        </p:nvSpPr>
        <p:spPr>
          <a:xfrm>
            <a:off x="0" y="7977315"/>
            <a:ext cx="15240000" cy="595184"/>
          </a:xfrm>
          <a:prstGeom prst="rect">
            <a:avLst/>
          </a:prstGeom>
          <a:solidFill>
            <a:srgbClr val="FC800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B799C246-C85F-C5FF-6850-6A67A9C57A83}"/>
              </a:ext>
            </a:extLst>
          </p:cNvPr>
          <p:cNvSpPr/>
          <p:nvPr/>
        </p:nvSpPr>
        <p:spPr>
          <a:xfrm>
            <a:off x="1021351" y="1583846"/>
            <a:ext cx="4466503" cy="3147189"/>
          </a:xfrm>
          <a:prstGeom prst="frame">
            <a:avLst>
              <a:gd name="adj1" fmla="val 2855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CB61506D-3857-87C2-D2C2-4C6C8BAD3BC9}"/>
              </a:ext>
            </a:extLst>
          </p:cNvPr>
          <p:cNvSpPr/>
          <p:nvPr/>
        </p:nvSpPr>
        <p:spPr>
          <a:xfrm>
            <a:off x="7344496" y="1583845"/>
            <a:ext cx="4466504" cy="3147190"/>
          </a:xfrm>
          <a:prstGeom prst="frame">
            <a:avLst>
              <a:gd name="adj1" fmla="val 2855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417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C156F9F-9CC9-0993-62CE-FA7E8A728FED}"/>
              </a:ext>
            </a:extLst>
          </p:cNvPr>
          <p:cNvSpPr/>
          <p:nvPr/>
        </p:nvSpPr>
        <p:spPr>
          <a:xfrm>
            <a:off x="0" y="7977315"/>
            <a:ext cx="15240000" cy="595184"/>
          </a:xfrm>
          <a:prstGeom prst="rect">
            <a:avLst/>
          </a:prstGeom>
          <a:solidFill>
            <a:srgbClr val="FC800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897BC1-4169-5E97-F3F4-B29C7E14E839}"/>
              </a:ext>
            </a:extLst>
          </p:cNvPr>
          <p:cNvSpPr txBox="1"/>
          <p:nvPr/>
        </p:nvSpPr>
        <p:spPr>
          <a:xfrm>
            <a:off x="990600" y="532210"/>
            <a:ext cx="10896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u="sng" dirty="0">
                <a:solidFill>
                  <a:schemeClr val="tx1"/>
                </a:solidFill>
                <a:latin typeface="Century Gothic" panose="020B0502020202020204" pitchFamily="34" charset="0"/>
              </a:rPr>
              <a:t>III. LOSSAN - Supply Chain and Goods Movement</a:t>
            </a:r>
          </a:p>
          <a:p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Focus on San Diego – Critical to Goods Movement</a:t>
            </a:r>
            <a:endParaRPr lang="en-US" sz="2800" b="1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Google Shape;451;p33">
            <a:extLst>
              <a:ext uri="{FF2B5EF4-FFF2-40B4-BE49-F238E27FC236}">
                <a16:creationId xmlns:a16="http://schemas.microsoft.com/office/drawing/2014/main" id="{6BE4CEC2-8CE7-EC27-8805-7FF0F504D909}"/>
              </a:ext>
            </a:extLst>
          </p:cNvPr>
          <p:cNvSpPr txBox="1"/>
          <p:nvPr/>
        </p:nvSpPr>
        <p:spPr>
          <a:xfrm>
            <a:off x="6897423" y="5416087"/>
            <a:ext cx="4545052" cy="879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5375" tIns="0" rIns="175375" bIns="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3300"/>
            </a:pPr>
            <a:r>
              <a:rPr lang="en-US" sz="3600" dirty="0">
                <a:solidFill>
                  <a:schemeClr val="bg1"/>
                </a:solidFill>
                <a:ea typeface="Trebuchet MS"/>
                <a:cs typeface="Trebuchet MS"/>
                <a:sym typeface="Trebuchet M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Comeback Guide</a:t>
            </a:r>
            <a:endParaRPr lang="en-US" sz="3600" dirty="0">
              <a:solidFill>
                <a:schemeClr val="bg1"/>
              </a:solidFill>
              <a:ea typeface="Trebuchet MS"/>
              <a:cs typeface="Trebuchet MS"/>
              <a:sym typeface="Trebuchet M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6A98AC-C7B1-F853-0333-DD0804BCAE91}"/>
              </a:ext>
            </a:extLst>
          </p:cNvPr>
          <p:cNvSpPr txBox="1"/>
          <p:nvPr/>
        </p:nvSpPr>
        <p:spPr>
          <a:xfrm>
            <a:off x="6922823" y="1888420"/>
            <a:ext cx="7351977" cy="6170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rial" panose="020B0604020202020204" pitchFamily="34" charset="0"/>
              </a:rPr>
              <a:t>Port contributes billions to local economy. Home to </a:t>
            </a:r>
            <a:r>
              <a:rPr lang="en-US" sz="2400" b="1" dirty="0">
                <a:latin typeface="Century Gothic" panose="020B0502020202020204" pitchFamily="34" charset="0"/>
                <a:cs typeface="Arial" panose="020B0604020202020204" pitchFamily="34" charset="0"/>
              </a:rPr>
              <a:t>800 </a:t>
            </a:r>
            <a:r>
              <a:rPr lang="en-US" sz="2400" dirty="0">
                <a:latin typeface="Century Gothic" panose="020B0502020202020204" pitchFamily="34" charset="0"/>
                <a:cs typeface="Arial" panose="020B0604020202020204" pitchFamily="34" charset="0"/>
              </a:rPr>
              <a:t>businesses.</a:t>
            </a:r>
          </a:p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rial" panose="020B0604020202020204" pitchFamily="34" charset="0"/>
              </a:rPr>
              <a:t>BNSF operates rail subdivision SD section</a:t>
            </a:r>
          </a:p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rial" panose="020B0604020202020204" pitchFamily="34" charset="0"/>
              </a:rPr>
              <a:t>Port has two marine cargo terminals, 15 berths, on dock-terminal rail.</a:t>
            </a:r>
          </a:p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rial" panose="020B0604020202020204" pitchFamily="34" charset="0"/>
              </a:rPr>
              <a:t>Breakbulk, project cargo, refrigerated, containers, ro-ro (autos).</a:t>
            </a:r>
          </a:p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rial" panose="020B0604020202020204" pitchFamily="34" charset="0"/>
              </a:rPr>
              <a:t>Tenth Avenue – </a:t>
            </a:r>
            <a:r>
              <a:rPr lang="en-US" sz="2400" b="1" dirty="0">
                <a:latin typeface="Century Gothic" panose="020B0502020202020204" pitchFamily="34" charset="0"/>
                <a:cs typeface="Arial" panose="020B0604020202020204" pitchFamily="34" charset="0"/>
              </a:rPr>
              <a:t>16 </a:t>
            </a:r>
            <a:r>
              <a:rPr lang="en-US" sz="2400" dirty="0">
                <a:latin typeface="Century Gothic" panose="020B0502020202020204" pitchFamily="34" charset="0"/>
                <a:cs typeface="Arial" panose="020B0604020202020204" pitchFamily="34" charset="0"/>
              </a:rPr>
              <a:t>rail spurs across three rail yards totaling </a:t>
            </a:r>
            <a:r>
              <a:rPr lang="en-US" sz="2400" b="1" dirty="0">
                <a:latin typeface="Century Gothic" panose="020B0502020202020204" pitchFamily="34" charset="0"/>
                <a:cs typeface="Arial" panose="020B0604020202020204" pitchFamily="34" charset="0"/>
              </a:rPr>
              <a:t>13,800 </a:t>
            </a:r>
            <a:r>
              <a:rPr lang="en-US" sz="2400" dirty="0">
                <a:latin typeface="Century Gothic" panose="020B0502020202020204" pitchFamily="34" charset="0"/>
                <a:cs typeface="Arial" panose="020B0604020202020204" pitchFamily="34" charset="0"/>
              </a:rPr>
              <a:t>feet in rail service.</a:t>
            </a:r>
          </a:p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rial" panose="020B0604020202020204" pitchFamily="34" charset="0"/>
              </a:rPr>
              <a:t>National City – </a:t>
            </a:r>
            <a:r>
              <a:rPr lang="en-US" sz="2400" b="1" dirty="0">
                <a:latin typeface="Century Gothic" panose="020B0502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>
                <a:latin typeface="Century Gothic" panose="020B0502020202020204" pitchFamily="34" charset="0"/>
                <a:cs typeface="Arial" panose="020B0604020202020204" pitchFamily="34" charset="0"/>
              </a:rPr>
              <a:t> rail spurs totaling </a:t>
            </a:r>
            <a:r>
              <a:rPr lang="en-US" sz="2400" b="1" dirty="0">
                <a:latin typeface="Century Gothic" panose="020B0502020202020204" pitchFamily="34" charset="0"/>
                <a:cs typeface="Arial" panose="020B0604020202020204" pitchFamily="34" charset="0"/>
              </a:rPr>
              <a:t>9,986 </a:t>
            </a:r>
            <a:r>
              <a:rPr lang="en-US" sz="2400" dirty="0">
                <a:latin typeface="Century Gothic" panose="020B0502020202020204" pitchFamily="34" charset="0"/>
                <a:cs typeface="Arial" panose="020B0604020202020204" pitchFamily="34" charset="0"/>
              </a:rPr>
              <a:t>feet in rail service.</a:t>
            </a:r>
          </a:p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rial" panose="020B0604020202020204" pitchFamily="34" charset="0"/>
              </a:rPr>
              <a:t>A primary BNSF auto facility. Thirteen steamship lines routinely call for vehicle service. Pasha is primary user of rail auto.</a:t>
            </a:r>
          </a:p>
          <a:p>
            <a:pPr lvl="0">
              <a:spcAft>
                <a:spcPts val="600"/>
              </a:spcAft>
            </a:pPr>
            <a:endParaRPr lang="en-US" sz="24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7574CD-0B2F-45A0-8144-BE04081CB5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5200" y="2468646"/>
            <a:ext cx="5535139" cy="4484604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7080936"/>
      </p:ext>
    </p:extLst>
  </p:cSld>
  <p:clrMapOvr>
    <a:masterClrMapping/>
  </p:clrMapOvr>
</p:sld>
</file>

<file path=ppt/theme/theme1.xml><?xml version="1.0" encoding="utf-8"?>
<a:theme xmlns:a="http://schemas.openxmlformats.org/drawingml/2006/main" name="DOE EM Template Option - Blue">
  <a:themeElements>
    <a:clrScheme name="DOE Color Scheme">
      <a:dk1>
        <a:srgbClr val="000000"/>
      </a:dk1>
      <a:lt1>
        <a:srgbClr val="FFFFFF"/>
      </a:lt1>
      <a:dk2>
        <a:srgbClr val="323265"/>
      </a:dk2>
      <a:lt2>
        <a:srgbClr val="E7E6E6"/>
      </a:lt2>
      <a:accent1>
        <a:srgbClr val="3E6637"/>
      </a:accent1>
      <a:accent2>
        <a:srgbClr val="46568C"/>
      </a:accent2>
      <a:accent3>
        <a:srgbClr val="CBB045"/>
      </a:accent3>
      <a:accent4>
        <a:srgbClr val="337F89"/>
      </a:accent4>
      <a:accent5>
        <a:srgbClr val="96C53B"/>
      </a:accent5>
      <a:accent6>
        <a:srgbClr val="5E666F"/>
      </a:accent6>
      <a:hlink>
        <a:srgbClr val="37A0D8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OE EM Template Option - Blue">
  <a:themeElements>
    <a:clrScheme name="DOE Color Scheme">
      <a:dk1>
        <a:srgbClr val="000000"/>
      </a:dk1>
      <a:lt1>
        <a:srgbClr val="FFFFFF"/>
      </a:lt1>
      <a:dk2>
        <a:srgbClr val="323265"/>
      </a:dk2>
      <a:lt2>
        <a:srgbClr val="E7E6E6"/>
      </a:lt2>
      <a:accent1>
        <a:srgbClr val="3E6637"/>
      </a:accent1>
      <a:accent2>
        <a:srgbClr val="46568C"/>
      </a:accent2>
      <a:accent3>
        <a:srgbClr val="CBB045"/>
      </a:accent3>
      <a:accent4>
        <a:srgbClr val="337F89"/>
      </a:accent4>
      <a:accent5>
        <a:srgbClr val="96C53B"/>
      </a:accent5>
      <a:accent6>
        <a:srgbClr val="5E666F"/>
      </a:accent6>
      <a:hlink>
        <a:srgbClr val="37A0D8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McD_External_WIDESCREEN" id="{B6A033FB-760B-0548-8A86-D34A856B281B}" vid="{2923012E-38E6-7644-83DF-AE8FBF979CE9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1386</TotalTime>
  <Words>1388</Words>
  <Application>Microsoft Macintosh PowerPoint</Application>
  <PresentationFormat>Custom</PresentationFormat>
  <Paragraphs>188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.Apple Color Emoji UI</vt:lpstr>
      <vt:lpstr>Arial</vt:lpstr>
      <vt:lpstr>Arial Black</vt:lpstr>
      <vt:lpstr>Calibri</vt:lpstr>
      <vt:lpstr>Calibri Light</vt:lpstr>
      <vt:lpstr>Century Gothic</vt:lpstr>
      <vt:lpstr>Trebuchet MS</vt:lpstr>
      <vt:lpstr>DOE EM Template Option - Blue</vt:lpstr>
      <vt:lpstr>1_DOE EM Template Option - Blue</vt:lpstr>
      <vt:lpstr>1_Custom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Bradley, Trelynd D.</cp:lastModifiedBy>
  <cp:revision>13</cp:revision>
  <dcterms:created xsi:type="dcterms:W3CDTF">2023-01-18T08:13:49Z</dcterms:created>
  <dcterms:modified xsi:type="dcterms:W3CDTF">2023-08-15T04:49:01Z</dcterms:modified>
</cp:coreProperties>
</file>