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4"/>
  </p:notesMasterIdLst>
  <p:sldIdLst>
    <p:sldId id="257" r:id="rId3"/>
    <p:sldId id="1425" r:id="rId4"/>
    <p:sldId id="9186" r:id="rId5"/>
    <p:sldId id="9187" r:id="rId6"/>
    <p:sldId id="9190" r:id="rId7"/>
    <p:sldId id="9189" r:id="rId8"/>
    <p:sldId id="637" r:id="rId9"/>
    <p:sldId id="638" r:id="rId10"/>
    <p:sldId id="640" r:id="rId11"/>
    <p:sldId id="639" r:id="rId12"/>
    <p:sldId id="650" r:id="rId13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7C0B9-2639-4C5D-9A80-8F517C73A14D}" v="5" dt="2023-03-28T17:39:00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234" autoAdjust="0"/>
    <p:restoredTop sz="94660"/>
  </p:normalViewPr>
  <p:slideViewPr>
    <p:cSldViewPr snapToGrid="0">
      <p:cViewPr>
        <p:scale>
          <a:sx n="77" d="100"/>
          <a:sy n="77" d="100"/>
        </p:scale>
        <p:origin x="12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Mortensen" userId="be1015ba-b9a3-414d-ba61-f563ea487c81" providerId="ADAL" clId="{E577C0B9-2639-4C5D-9A80-8F517C73A14D}"/>
    <pc:docChg chg="undo custSel addSld delSld modSld sldOrd modNotesMaster">
      <pc:chgData name="Stacey Mortensen" userId="be1015ba-b9a3-414d-ba61-f563ea487c81" providerId="ADAL" clId="{E577C0B9-2639-4C5D-9A80-8F517C73A14D}" dt="2023-03-28T17:48:22.695" v="160" actId="313"/>
      <pc:docMkLst>
        <pc:docMk/>
      </pc:docMkLst>
      <pc:sldChg chg="modSp del mod">
        <pc:chgData name="Stacey Mortensen" userId="be1015ba-b9a3-414d-ba61-f563ea487c81" providerId="ADAL" clId="{E577C0B9-2639-4C5D-9A80-8F517C73A14D}" dt="2023-03-28T17:47:26.299" v="157" actId="2696"/>
        <pc:sldMkLst>
          <pc:docMk/>
          <pc:sldMk cId="2182125462" sldId="714"/>
        </pc:sldMkLst>
        <pc:spChg chg="mod">
          <ac:chgData name="Stacey Mortensen" userId="be1015ba-b9a3-414d-ba61-f563ea487c81" providerId="ADAL" clId="{E577C0B9-2639-4C5D-9A80-8F517C73A14D}" dt="2023-03-28T17:43:39.771" v="80" actId="6549"/>
          <ac:spMkLst>
            <pc:docMk/>
            <pc:sldMk cId="2182125462" sldId="714"/>
            <ac:spMk id="6" creationId="{93D64428-3AF4-C03A-64B7-55EE53747937}"/>
          </ac:spMkLst>
        </pc:spChg>
      </pc:sldChg>
      <pc:sldChg chg="modSp del mod">
        <pc:chgData name="Stacey Mortensen" userId="be1015ba-b9a3-414d-ba61-f563ea487c81" providerId="ADAL" clId="{E577C0B9-2639-4C5D-9A80-8F517C73A14D}" dt="2023-03-28T17:38:44.257" v="25" actId="47"/>
        <pc:sldMkLst>
          <pc:docMk/>
          <pc:sldMk cId="1772695647" sldId="2145"/>
        </pc:sldMkLst>
        <pc:spChg chg="mod">
          <ac:chgData name="Stacey Mortensen" userId="be1015ba-b9a3-414d-ba61-f563ea487c81" providerId="ADAL" clId="{E577C0B9-2639-4C5D-9A80-8F517C73A14D}" dt="2023-03-28T17:36:34.673" v="4" actId="207"/>
          <ac:spMkLst>
            <pc:docMk/>
            <pc:sldMk cId="1772695647" sldId="2145"/>
            <ac:spMk id="17" creationId="{1507C611-2E22-4234-944C-906F6317D535}"/>
          </ac:spMkLst>
        </pc:spChg>
        <pc:picChg chg="mod">
          <ac:chgData name="Stacey Mortensen" userId="be1015ba-b9a3-414d-ba61-f563ea487c81" providerId="ADAL" clId="{E577C0B9-2639-4C5D-9A80-8F517C73A14D}" dt="2023-03-28T17:36:45.309" v="5" actId="14100"/>
          <ac:picMkLst>
            <pc:docMk/>
            <pc:sldMk cId="1772695647" sldId="2145"/>
            <ac:picMk id="4" creationId="{A6CC6CC3-2A6D-4245-991A-D3C4EF6DA621}"/>
          </ac:picMkLst>
        </pc:picChg>
      </pc:sldChg>
      <pc:sldChg chg="modSp mod ord">
        <pc:chgData name="Stacey Mortensen" userId="be1015ba-b9a3-414d-ba61-f563ea487c81" providerId="ADAL" clId="{E577C0B9-2639-4C5D-9A80-8F517C73A14D}" dt="2023-03-28T17:43:14.644" v="78" actId="20577"/>
        <pc:sldMkLst>
          <pc:docMk/>
          <pc:sldMk cId="4070254252" sldId="9187"/>
        </pc:sldMkLst>
        <pc:spChg chg="mod">
          <ac:chgData name="Stacey Mortensen" userId="be1015ba-b9a3-414d-ba61-f563ea487c81" providerId="ADAL" clId="{E577C0B9-2639-4C5D-9A80-8F517C73A14D}" dt="2023-03-28T17:43:14.644" v="78" actId="20577"/>
          <ac:spMkLst>
            <pc:docMk/>
            <pc:sldMk cId="4070254252" sldId="9187"/>
            <ac:spMk id="2" creationId="{9EDEE72B-FC4C-B68C-92FB-AE879001FFF3}"/>
          </ac:spMkLst>
        </pc:spChg>
      </pc:sldChg>
      <pc:sldChg chg="addSp delSp modSp new del mod">
        <pc:chgData name="Stacey Mortensen" userId="be1015ba-b9a3-414d-ba61-f563ea487c81" providerId="ADAL" clId="{E577C0B9-2639-4C5D-9A80-8F517C73A14D}" dt="2023-03-28T17:42:01.709" v="51" actId="47"/>
        <pc:sldMkLst>
          <pc:docMk/>
          <pc:sldMk cId="1005699016" sldId="9188"/>
        </pc:sldMkLst>
        <pc:spChg chg="mod">
          <ac:chgData name="Stacey Mortensen" userId="be1015ba-b9a3-414d-ba61-f563ea487c81" providerId="ADAL" clId="{E577C0B9-2639-4C5D-9A80-8F517C73A14D}" dt="2023-03-28T17:37:34.615" v="20" actId="20577"/>
          <ac:spMkLst>
            <pc:docMk/>
            <pc:sldMk cId="1005699016" sldId="9188"/>
            <ac:spMk id="2" creationId="{C68DCE9E-9FC6-5CA4-6CFA-9BAA3B2BDCD1}"/>
          </ac:spMkLst>
        </pc:spChg>
        <pc:spChg chg="del">
          <ac:chgData name="Stacey Mortensen" userId="be1015ba-b9a3-414d-ba61-f563ea487c81" providerId="ADAL" clId="{E577C0B9-2639-4C5D-9A80-8F517C73A14D}" dt="2023-03-28T17:37:25.619" v="7"/>
          <ac:spMkLst>
            <pc:docMk/>
            <pc:sldMk cId="1005699016" sldId="9188"/>
            <ac:spMk id="3" creationId="{3DFDDA51-5400-3837-8390-C0CB00B758AB}"/>
          </ac:spMkLst>
        </pc:spChg>
        <pc:picChg chg="add mod">
          <ac:chgData name="Stacey Mortensen" userId="be1015ba-b9a3-414d-ba61-f563ea487c81" providerId="ADAL" clId="{E577C0B9-2639-4C5D-9A80-8F517C73A14D}" dt="2023-03-28T17:37:25.619" v="7"/>
          <ac:picMkLst>
            <pc:docMk/>
            <pc:sldMk cId="1005699016" sldId="9188"/>
            <ac:picMk id="5" creationId="{2D079851-E321-F365-8AD6-151B3023BC67}"/>
          </ac:picMkLst>
        </pc:picChg>
      </pc:sldChg>
      <pc:sldChg chg="addSp modSp add mod ord">
        <pc:chgData name="Stacey Mortensen" userId="be1015ba-b9a3-414d-ba61-f563ea487c81" providerId="ADAL" clId="{E577C0B9-2639-4C5D-9A80-8F517C73A14D}" dt="2023-03-28T17:47:57.238" v="159" actId="20577"/>
        <pc:sldMkLst>
          <pc:docMk/>
          <pc:sldMk cId="1082324278" sldId="9189"/>
        </pc:sldMkLst>
        <pc:spChg chg="mod">
          <ac:chgData name="Stacey Mortensen" userId="be1015ba-b9a3-414d-ba61-f563ea487c81" providerId="ADAL" clId="{E577C0B9-2639-4C5D-9A80-8F517C73A14D}" dt="2023-03-28T17:47:57.238" v="159" actId="20577"/>
          <ac:spMkLst>
            <pc:docMk/>
            <pc:sldMk cId="1082324278" sldId="9189"/>
            <ac:spMk id="2" creationId="{9EDEE72B-FC4C-B68C-92FB-AE879001FFF3}"/>
          </ac:spMkLst>
        </pc:spChg>
        <pc:spChg chg="mod">
          <ac:chgData name="Stacey Mortensen" userId="be1015ba-b9a3-414d-ba61-f563ea487c81" providerId="ADAL" clId="{E577C0B9-2639-4C5D-9A80-8F517C73A14D}" dt="2023-03-28T17:41:28.496" v="48" actId="5793"/>
          <ac:spMkLst>
            <pc:docMk/>
            <pc:sldMk cId="1082324278" sldId="9189"/>
            <ac:spMk id="3" creationId="{A47AA3E7-52EF-AF36-0407-4D2D7597E4C3}"/>
          </ac:spMkLst>
        </pc:spChg>
        <pc:picChg chg="add mod">
          <ac:chgData name="Stacey Mortensen" userId="be1015ba-b9a3-414d-ba61-f563ea487c81" providerId="ADAL" clId="{E577C0B9-2639-4C5D-9A80-8F517C73A14D}" dt="2023-03-28T17:42:28.814" v="54" actId="14100"/>
          <ac:picMkLst>
            <pc:docMk/>
            <pc:sldMk cId="1082324278" sldId="9189"/>
            <ac:picMk id="5" creationId="{F59F350B-B080-0264-E211-3B27651C7E5D}"/>
          </ac:picMkLst>
        </pc:picChg>
      </pc:sldChg>
      <pc:sldChg chg="modSp add mod ord">
        <pc:chgData name="Stacey Mortensen" userId="be1015ba-b9a3-414d-ba61-f563ea487c81" providerId="ADAL" clId="{E577C0B9-2639-4C5D-9A80-8F517C73A14D}" dt="2023-03-28T17:48:22.695" v="160" actId="313"/>
        <pc:sldMkLst>
          <pc:docMk/>
          <pc:sldMk cId="3671749346" sldId="9190"/>
        </pc:sldMkLst>
        <pc:spChg chg="mod">
          <ac:chgData name="Stacey Mortensen" userId="be1015ba-b9a3-414d-ba61-f563ea487c81" providerId="ADAL" clId="{E577C0B9-2639-4C5D-9A80-8F517C73A14D}" dt="2023-03-28T17:45:08.012" v="86"/>
          <ac:spMkLst>
            <pc:docMk/>
            <pc:sldMk cId="3671749346" sldId="9190"/>
            <ac:spMk id="2" creationId="{9EDEE72B-FC4C-B68C-92FB-AE879001FFF3}"/>
          </ac:spMkLst>
        </pc:spChg>
        <pc:spChg chg="mod">
          <ac:chgData name="Stacey Mortensen" userId="be1015ba-b9a3-414d-ba61-f563ea487c81" providerId="ADAL" clId="{E577C0B9-2639-4C5D-9A80-8F517C73A14D}" dt="2023-03-28T17:48:22.695" v="160" actId="313"/>
          <ac:spMkLst>
            <pc:docMk/>
            <pc:sldMk cId="3671749346" sldId="9190"/>
            <ac:spMk id="3" creationId="{A47AA3E7-52EF-AF36-0407-4D2D7597E4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38" tIns="46269" rIns="92538" bIns="462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38" tIns="46269" rIns="92538" bIns="46269" rtlCol="0"/>
          <a:lstStyle>
            <a:lvl1pPr algn="r">
              <a:defRPr sz="1200"/>
            </a:lvl1pPr>
          </a:lstStyle>
          <a:p>
            <a:fld id="{72932391-1A4C-4590-BA13-E2A11F93DA10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5138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8" tIns="46269" rIns="92538" bIns="462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47154"/>
            <a:ext cx="5563870" cy="3638580"/>
          </a:xfrm>
          <a:prstGeom prst="rect">
            <a:avLst/>
          </a:prstGeom>
        </p:spPr>
        <p:txBody>
          <a:bodyPr vert="horz" lIns="92538" tIns="46269" rIns="92538" bIns="462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4"/>
            <a:ext cx="3013763" cy="463646"/>
          </a:xfrm>
          <a:prstGeom prst="rect">
            <a:avLst/>
          </a:prstGeom>
        </p:spPr>
        <p:txBody>
          <a:bodyPr vert="horz" lIns="92538" tIns="46269" rIns="92538" bIns="462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4"/>
            <a:ext cx="3013763" cy="463646"/>
          </a:xfrm>
          <a:prstGeom prst="rect">
            <a:avLst/>
          </a:prstGeom>
        </p:spPr>
        <p:txBody>
          <a:bodyPr vert="horz" lIns="92538" tIns="46269" rIns="92538" bIns="46269" rtlCol="0" anchor="b"/>
          <a:lstStyle>
            <a:lvl1pPr algn="r">
              <a:defRPr sz="1200"/>
            </a:lvl1pPr>
          </a:lstStyle>
          <a:p>
            <a:fld id="{7093A569-0590-487D-A80B-9EA88E5B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6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2226" fontAlgn="base">
              <a:spcBef>
                <a:spcPct val="0"/>
              </a:spcBef>
              <a:spcAft>
                <a:spcPct val="0"/>
              </a:spcAft>
              <a:defRPr/>
            </a:pPr>
            <a:fld id="{D2263FBB-73F6-4319-BB04-78A8766085A6}" type="slidenum">
              <a:rPr lang="en-US" sz="800">
                <a:solidFill>
                  <a:prstClr val="black"/>
                </a:solidFill>
                <a:latin typeface="Arial" charset="0"/>
              </a:rPr>
              <a:pPr defTabSz="932226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3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5378">
              <a:defRPr/>
            </a:pPr>
            <a:fld id="{8C268C86-ECE2-44D0-ABC1-899EC318A3A6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25378">
                <a:defRPr/>
              </a:pPr>
              <a:t>7</a:t>
            </a:fld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865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5378">
              <a:defRPr/>
            </a:pPr>
            <a:fld id="{8C268C86-ECE2-44D0-ABC1-899EC318A3A6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25378">
                <a:defRPr/>
              </a:pPr>
              <a:t>8</a:t>
            </a:fld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279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5378">
              <a:defRPr/>
            </a:pPr>
            <a:fld id="{8C268C86-ECE2-44D0-ABC1-899EC318A3A6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25378">
                <a:defRPr/>
              </a:pPr>
              <a:t>9</a:t>
            </a:fld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971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5378">
              <a:defRPr/>
            </a:pPr>
            <a:fld id="{8C268C86-ECE2-44D0-ABC1-899EC318A3A6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25378">
                <a:defRPr/>
              </a:pPr>
              <a:t>10</a:t>
            </a:fld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409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5378">
              <a:defRPr/>
            </a:pPr>
            <a:fld id="{8C268C86-ECE2-44D0-ABC1-899EC318A3A6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25378">
                <a:defRPr/>
              </a:pPr>
              <a:t>11</a:t>
            </a:fld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94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FC5DBA-0616-4A95-B191-3B6F0A89D505}"/>
              </a:ext>
            </a:extLst>
          </p:cNvPr>
          <p:cNvSpPr/>
          <p:nvPr/>
        </p:nvSpPr>
        <p:spPr>
          <a:xfrm>
            <a:off x="0" y="5561045"/>
            <a:ext cx="12192000" cy="1296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E5C73-1492-438F-BA1F-E3AC47A5A06B}"/>
              </a:ext>
            </a:extLst>
          </p:cNvPr>
          <p:cNvSpPr/>
          <p:nvPr/>
        </p:nvSpPr>
        <p:spPr>
          <a:xfrm rot="5400000">
            <a:off x="5599344" y="-2153660"/>
            <a:ext cx="3316632" cy="9868681"/>
          </a:xfrm>
          <a:prstGeom prst="rect">
            <a:avLst/>
          </a:prstGeom>
          <a:solidFill>
            <a:srgbClr val="782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3256C-9866-4B6C-985A-6431972D9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710" y="1122363"/>
            <a:ext cx="954280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A33F9-B160-4808-8B44-39DDBB6BE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710" y="3602038"/>
            <a:ext cx="9542804" cy="83695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E17DF71-F6B1-4C99-B490-D0F35456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88255"/>
            <a:ext cx="12192000" cy="113995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247BE1-2FEA-D75A-9806-8CAB7F5675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1122363"/>
            <a:ext cx="1825712" cy="3229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14A201-F92B-0DF9-DE3B-FFA26B0478F5}"/>
              </a:ext>
            </a:extLst>
          </p:cNvPr>
          <p:cNvSpPr/>
          <p:nvPr userDrawn="1"/>
        </p:nvSpPr>
        <p:spPr>
          <a:xfrm>
            <a:off x="2323319" y="4197927"/>
            <a:ext cx="9868681" cy="241070"/>
          </a:xfrm>
          <a:prstGeom prst="rect">
            <a:avLst/>
          </a:prstGeom>
          <a:solidFill>
            <a:srgbClr val="FFC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4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EFB7-270A-4567-84BB-8EDB3E03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C7CA4-C1F6-4C95-BDFA-88089A4CF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E2B3AC-E877-4FFE-A0B2-32CEAC33F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624" y="2365110"/>
            <a:ext cx="2756378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A69A964-681B-44DD-8F47-5E59AEBE2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177072" y="2365110"/>
            <a:ext cx="2756378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8C8A66B-8EF5-4574-B711-DE4DAC87E6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8552" y="2365110"/>
            <a:ext cx="2756378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1764AF1-2C26-45CF-B40B-4A9DD6761D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290998" y="2365110"/>
            <a:ext cx="2756378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5D7616-FECD-4630-8D9E-726D3E6A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4" y="1541198"/>
            <a:ext cx="2756378" cy="823912"/>
          </a:xfrm>
          <a:solidFill>
            <a:srgbClr val="78217D"/>
          </a:solidFill>
          <a:effectLst>
            <a:reflection blurRad="6350" stA="52000" endA="300" endPos="35000" dir="5400000" sy="-100000" algn="bl" rotWithShape="0"/>
          </a:effectLst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2B2F5E-6A3A-4F37-894B-A6A341C6899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77072" y="1541198"/>
            <a:ext cx="2756378" cy="823912"/>
          </a:xfrm>
          <a:solidFill>
            <a:srgbClr val="FFCB0B"/>
          </a:solidFill>
          <a:effectLst>
            <a:reflection blurRad="6350" stA="52000" endA="300" endPos="35000" dir="5400000" sy="-100000" algn="bl" rotWithShape="0"/>
          </a:effectLst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A93BED-3ECB-4D35-AB0E-BAABB428A16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58552" y="1541198"/>
            <a:ext cx="2756378" cy="823912"/>
          </a:xfrm>
          <a:solidFill>
            <a:srgbClr val="78217D"/>
          </a:solidFill>
          <a:effectLst>
            <a:reflection blurRad="6350" stA="52000" endA="300" endPos="35000" dir="5400000" sy="-100000" algn="bl" rotWithShape="0"/>
          </a:effectLst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520509-DC6C-4D24-B2CF-67E84F3BE93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290998" y="1541198"/>
            <a:ext cx="2756378" cy="823912"/>
          </a:xfrm>
          <a:solidFill>
            <a:srgbClr val="FFCB0B"/>
          </a:solidFill>
          <a:effectLst>
            <a:reflection blurRad="6350" stA="52000" endA="300" endPos="35000" dir="5400000" sy="-100000" algn="bl" rotWithShape="0"/>
          </a:effectLst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96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469A-A5BD-4B44-8991-867FAC30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AFD2D-46EE-49DC-8628-4F82314D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5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2413E-9467-4C7E-9AFA-EA83ED3F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46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368EF69-E109-49D2-83B7-6030FB4D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0035"/>
            <a:ext cx="699045" cy="549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448E6-4345-A3F4-D4BC-F87AD09C611E}"/>
              </a:ext>
            </a:extLst>
          </p:cNvPr>
          <p:cNvPicPr/>
          <p:nvPr userDrawn="1"/>
        </p:nvPicPr>
        <p:blipFill rotWithShape="1">
          <a:blip r:embed="rId2"/>
          <a:srcRect b="37105"/>
          <a:stretch/>
        </p:blipFill>
        <p:spPr>
          <a:xfrm>
            <a:off x="252544" y="1462088"/>
            <a:ext cx="11686911" cy="4138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4A2D9E-00B9-46DB-B2D1-37E891E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4" y="136525"/>
            <a:ext cx="11896899" cy="1325563"/>
          </a:xfrm>
        </p:spPr>
        <p:txBody>
          <a:bodyPr/>
          <a:lstStyle>
            <a:lvl1pPr>
              <a:defRPr b="1">
                <a:solidFill>
                  <a:srgbClr val="7821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F035-9EA6-40AA-89C2-D2A1CA0A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647" y="1856791"/>
            <a:ext cx="10649361" cy="3331029"/>
          </a:xfrm>
        </p:spPr>
        <p:txBody>
          <a:bodyPr anchor="ctr" anchorCtr="0"/>
          <a:lstStyle>
            <a:lvl1pPr marL="0" indent="0" algn="ctr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0FC0D-9847-431A-F34D-A839100106DE}"/>
              </a:ext>
            </a:extLst>
          </p:cNvPr>
          <p:cNvPicPr/>
          <p:nvPr userDrawn="1"/>
        </p:nvPicPr>
        <p:blipFill rotWithShape="1">
          <a:blip r:embed="rId3"/>
          <a:srcRect t="95070"/>
          <a:stretch/>
        </p:blipFill>
        <p:spPr>
          <a:xfrm>
            <a:off x="0" y="6189413"/>
            <a:ext cx="12192000" cy="67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B8FB6-93A8-935A-4785-A1A6C5D4EA6B}"/>
              </a:ext>
            </a:extLst>
          </p:cNvPr>
          <p:cNvPicPr/>
          <p:nvPr userDrawn="1"/>
        </p:nvPicPr>
        <p:blipFill rotWithShape="1">
          <a:blip r:embed="rId3"/>
          <a:srcRect l="-4151" t="79194" r="96003" b="16409"/>
          <a:stretch/>
        </p:blipFill>
        <p:spPr>
          <a:xfrm rot="5400000">
            <a:off x="89516" y="6206379"/>
            <a:ext cx="1265316" cy="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2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E9A5-5F4B-45CB-A30E-F37297BE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FA2C-5729-4948-AA5E-BD4093AF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7B5AA-4D39-470A-B830-C325DA3A8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3EF04-C55D-40C0-ADE2-2410595F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8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B9E4-8F97-4335-A236-DF90C010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5BEB2-8458-49C4-83AB-CD6E941F3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E742E-020D-4557-9888-7AB40A775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951E1-7124-416A-81F1-35672DAF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4621-4B7E-4211-B4A3-9C18656C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4E071-7444-4990-A42E-EACE87813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7197-41FE-4FF7-831E-F7CDE34A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8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5063D-8D5F-4230-9593-F82B622D2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0533B-157A-43A6-AC2A-D91EC94FC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44ADB-2A0F-4731-80C2-92909760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31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FC5DBA-0616-4A95-B191-3B6F0A89D505}"/>
              </a:ext>
            </a:extLst>
          </p:cNvPr>
          <p:cNvSpPr/>
          <p:nvPr/>
        </p:nvSpPr>
        <p:spPr>
          <a:xfrm>
            <a:off x="0" y="5561045"/>
            <a:ext cx="12192000" cy="1296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E5C73-1492-438F-BA1F-E3AC47A5A06B}"/>
              </a:ext>
            </a:extLst>
          </p:cNvPr>
          <p:cNvSpPr/>
          <p:nvPr/>
        </p:nvSpPr>
        <p:spPr>
          <a:xfrm rot="5400000">
            <a:off x="5599344" y="-2153660"/>
            <a:ext cx="3316632" cy="9868681"/>
          </a:xfrm>
          <a:prstGeom prst="rect">
            <a:avLst/>
          </a:prstGeom>
          <a:solidFill>
            <a:srgbClr val="782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3256C-9866-4B6C-985A-6431972D9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710" y="1122363"/>
            <a:ext cx="954280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A33F9-B160-4808-8B44-39DDBB6BE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710" y="3602038"/>
            <a:ext cx="9542804" cy="83695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E17DF71-F6B1-4C99-B490-D0F35456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88255"/>
            <a:ext cx="12192000" cy="113995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247BE1-2FEA-D75A-9806-8CAB7F5675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1122363"/>
            <a:ext cx="1825712" cy="3229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14A201-F92B-0DF9-DE3B-FFA26B0478F5}"/>
              </a:ext>
            </a:extLst>
          </p:cNvPr>
          <p:cNvSpPr/>
          <p:nvPr userDrawn="1"/>
        </p:nvSpPr>
        <p:spPr>
          <a:xfrm>
            <a:off x="2323319" y="4197927"/>
            <a:ext cx="9868681" cy="241070"/>
          </a:xfrm>
          <a:prstGeom prst="rect">
            <a:avLst/>
          </a:prstGeom>
          <a:solidFill>
            <a:srgbClr val="FFC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65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2D9E-00B9-46DB-B2D1-37E891E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4" y="136525"/>
            <a:ext cx="11896899" cy="1325563"/>
          </a:xfrm>
        </p:spPr>
        <p:txBody>
          <a:bodyPr/>
          <a:lstStyle>
            <a:lvl1pPr>
              <a:defRPr b="1">
                <a:solidFill>
                  <a:srgbClr val="7821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F035-9EA6-40AA-89C2-D2A1CA0A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05" y="1559618"/>
            <a:ext cx="11896898" cy="4636087"/>
          </a:xfrm>
        </p:spPr>
        <p:txBody>
          <a:bodyPr/>
          <a:lstStyle>
            <a:lvl1pPr>
              <a:defRPr b="0">
                <a:solidFill>
                  <a:srgbClr val="7821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1DB7595-8F74-46E7-9EEF-844362FB5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0036"/>
            <a:ext cx="699045" cy="53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5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2D9E-00B9-46DB-B2D1-37E891E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4" y="136525"/>
            <a:ext cx="11896899" cy="1325563"/>
          </a:xfrm>
        </p:spPr>
        <p:txBody>
          <a:bodyPr/>
          <a:lstStyle>
            <a:lvl1pPr>
              <a:defRPr b="1">
                <a:solidFill>
                  <a:srgbClr val="7821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F035-9EA6-40AA-89C2-D2A1CA0A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05" y="1559618"/>
            <a:ext cx="11896898" cy="4636087"/>
          </a:xfrm>
        </p:spPr>
        <p:txBody>
          <a:bodyPr/>
          <a:lstStyle>
            <a:lvl1pPr>
              <a:defRPr b="0">
                <a:solidFill>
                  <a:srgbClr val="7821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1DB7595-8F74-46E7-9EEF-844362FB5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0036"/>
            <a:ext cx="699045" cy="53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34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2F38-EDFB-41EB-BF87-5A03C608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F46A9-5AEC-4021-925D-D23A7383F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0CBBF-25CA-4D87-A5D1-357E595D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26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8A7E-0A0E-4519-B843-CC0F7F4D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F350-201F-46F4-86C5-BBDA7733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42" y="1595535"/>
            <a:ext cx="5590593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6903C-FCD5-4984-BAB2-A6BB68211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608" y="1595535"/>
            <a:ext cx="5590593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AE7C6-304F-4863-AB89-8499DC944DFA}"/>
              </a:ext>
            </a:extLst>
          </p:cNvPr>
          <p:cNvSpPr/>
          <p:nvPr/>
        </p:nvSpPr>
        <p:spPr>
          <a:xfrm rot="5400000">
            <a:off x="3809999" y="3854735"/>
            <a:ext cx="4572000" cy="53601"/>
          </a:xfrm>
          <a:prstGeom prst="rect">
            <a:avLst/>
          </a:prstGeom>
          <a:solidFill>
            <a:srgbClr val="FFC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E1A6C1-0D0B-4FB4-8E3F-3BAD04709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0036"/>
            <a:ext cx="699045" cy="53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46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8A7E-0A0E-4519-B843-CC0F7F4D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F350-201F-46F4-86C5-BBDA7733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42" y="1595535"/>
            <a:ext cx="5590593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6903C-FCD5-4984-BAB2-A6BB68211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608" y="1595535"/>
            <a:ext cx="5590593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E1A6C1-0D0B-4FB4-8E3F-3BAD04709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0036"/>
            <a:ext cx="699045" cy="53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98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93B016-5739-49C9-A651-010459921FA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69310" y="1595535"/>
            <a:ext cx="3613579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58A7E-0A0E-4519-B843-CC0F7F4D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F350-201F-46F4-86C5-BBDA7733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41" y="1595535"/>
            <a:ext cx="3613579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AE7C6-304F-4863-AB89-8499DC944DFA}"/>
              </a:ext>
            </a:extLst>
          </p:cNvPr>
          <p:cNvSpPr/>
          <p:nvPr/>
        </p:nvSpPr>
        <p:spPr>
          <a:xfrm rot="5400000">
            <a:off x="1665315" y="3854735"/>
            <a:ext cx="4572000" cy="53601"/>
          </a:xfrm>
          <a:prstGeom prst="rect">
            <a:avLst/>
          </a:prstGeom>
          <a:solidFill>
            <a:srgbClr val="FFC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E1A6C1-0D0B-4FB4-8E3F-3BAD04709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0036"/>
            <a:ext cx="699045" cy="53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6062AF-635A-4C83-96AE-F2E10B212681}"/>
              </a:ext>
            </a:extLst>
          </p:cNvPr>
          <p:cNvSpPr/>
          <p:nvPr/>
        </p:nvSpPr>
        <p:spPr>
          <a:xfrm rot="5400000">
            <a:off x="5714883" y="3854734"/>
            <a:ext cx="4572000" cy="53601"/>
          </a:xfrm>
          <a:prstGeom prst="rect">
            <a:avLst/>
          </a:prstGeom>
          <a:solidFill>
            <a:srgbClr val="FFC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A02C435-F1CD-467A-81E5-969638DA940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18877" y="1586107"/>
            <a:ext cx="3613579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744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FAB7-870D-4156-ACED-27D57989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" y="124992"/>
            <a:ext cx="1186076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38583-6D85-4145-BF14-32D32E23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42" y="1559860"/>
            <a:ext cx="58778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22DEC-7F8D-4E02-AFD6-8AA24121D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742" y="2383772"/>
            <a:ext cx="5877833" cy="3774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781B0-4FA7-4C36-9F93-85DD173F6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9860"/>
            <a:ext cx="58083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3B70D-0629-48FC-B8B9-5E0F18EC2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3772"/>
            <a:ext cx="5808305" cy="3774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065CE-F077-420D-8726-F1A8F4BD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9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EFB7-270A-4567-84BB-8EDB3E03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C7CA4-C1F6-4C95-BDFA-88089A4CF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E2B3AC-E877-4FFE-A0B2-32CEAC33F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8376" y="2374441"/>
            <a:ext cx="4609322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A69A964-681B-44DD-8F47-5E59AEBE2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59894" y="2374441"/>
            <a:ext cx="4609322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5D7616-FECD-4630-8D9E-726D3E6A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376" y="1550529"/>
            <a:ext cx="4609322" cy="823912"/>
          </a:xfrm>
          <a:solidFill>
            <a:srgbClr val="78217D"/>
          </a:solidFill>
          <a:effectLst/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2B2F5E-6A3A-4F37-894B-A6A341C6899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59894" y="1550529"/>
            <a:ext cx="4609322" cy="823912"/>
          </a:xfrm>
          <a:solidFill>
            <a:srgbClr val="78217D"/>
          </a:solidFill>
          <a:effectLst/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422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EFB7-270A-4567-84BB-8EDB3E03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C7CA4-C1F6-4C95-BDFA-88089A4CF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E2B3AC-E877-4FFE-A0B2-32CEAC33F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624" y="2365110"/>
            <a:ext cx="3654490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>
            <a:normAutofit/>
          </a:bodyPr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A69A964-681B-44DD-8F47-5E59AEBE2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268755" y="2365110"/>
            <a:ext cx="3654490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8C8A66B-8EF5-4574-B711-DE4DAC87E6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65712" y="2365110"/>
            <a:ext cx="3654490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5D7616-FECD-4630-8D9E-726D3E6A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4" y="1541198"/>
            <a:ext cx="3654490" cy="823912"/>
          </a:xfrm>
          <a:solidFill>
            <a:srgbClr val="78217D"/>
          </a:solidFill>
          <a:effectLst/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2B2F5E-6A3A-4F37-894B-A6A341C6899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8755" y="1541198"/>
            <a:ext cx="3654490" cy="823912"/>
          </a:xfrm>
          <a:solidFill>
            <a:srgbClr val="FFCB0B"/>
          </a:solidFill>
          <a:effectLst/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A93BED-3ECB-4D35-AB0E-BAABB428A16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65712" y="1541198"/>
            <a:ext cx="3654490" cy="823912"/>
          </a:xfrm>
          <a:solidFill>
            <a:srgbClr val="78217D"/>
          </a:solidFill>
          <a:effectLst/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755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EFB7-270A-4567-84BB-8EDB3E03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C7CA4-C1F6-4C95-BDFA-88089A4CF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E2B3AC-E877-4FFE-A0B2-32CEAC33F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624" y="2365110"/>
            <a:ext cx="2756378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A69A964-681B-44DD-8F47-5E59AEBE2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177072" y="2365110"/>
            <a:ext cx="2756378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8C8A66B-8EF5-4574-B711-DE4DAC87E6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8552" y="2365110"/>
            <a:ext cx="2756378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1764AF1-2C26-45CF-B40B-4A9DD6761D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290998" y="2365110"/>
            <a:ext cx="2756378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5D7616-FECD-4630-8D9E-726D3E6A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4" y="1541198"/>
            <a:ext cx="2756378" cy="823912"/>
          </a:xfrm>
          <a:solidFill>
            <a:srgbClr val="78217D"/>
          </a:solidFill>
          <a:effectLst>
            <a:reflection blurRad="6350" stA="52000" endA="300" endPos="35000" dir="5400000" sy="-100000" algn="bl" rotWithShape="0"/>
          </a:effectLst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2B2F5E-6A3A-4F37-894B-A6A341C6899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77072" y="1541198"/>
            <a:ext cx="2756378" cy="823912"/>
          </a:xfrm>
          <a:solidFill>
            <a:srgbClr val="FFCB0B"/>
          </a:solidFill>
          <a:effectLst>
            <a:reflection blurRad="6350" stA="52000" endA="300" endPos="35000" dir="5400000" sy="-100000" algn="bl" rotWithShape="0"/>
          </a:effectLst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A93BED-3ECB-4D35-AB0E-BAABB428A16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58552" y="1541198"/>
            <a:ext cx="2756378" cy="823912"/>
          </a:xfrm>
          <a:solidFill>
            <a:srgbClr val="78217D"/>
          </a:solidFill>
          <a:effectLst>
            <a:reflection blurRad="6350" stA="52000" endA="300" endPos="35000" dir="5400000" sy="-100000" algn="bl" rotWithShape="0"/>
          </a:effectLst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520509-DC6C-4D24-B2CF-67E84F3BE93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290998" y="1541198"/>
            <a:ext cx="2756378" cy="823912"/>
          </a:xfrm>
          <a:solidFill>
            <a:srgbClr val="FFCB0B"/>
          </a:solidFill>
          <a:effectLst>
            <a:reflection blurRad="6350" stA="52000" endA="300" endPos="35000" dir="5400000" sy="-100000" algn="bl" rotWithShape="0"/>
          </a:effectLst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100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469A-A5BD-4B44-8991-867FAC30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AFD2D-46EE-49DC-8628-4F82314D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35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2413E-9467-4C7E-9AFA-EA83ED3F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5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2F38-EDFB-41EB-BF87-5A03C608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F46A9-5AEC-4021-925D-D23A7383F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0CBBF-25CA-4D87-A5D1-357E595D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27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368EF69-E109-49D2-83B7-6030FB4D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0035"/>
            <a:ext cx="699045" cy="549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448E6-4345-A3F4-D4BC-F87AD09C611E}"/>
              </a:ext>
            </a:extLst>
          </p:cNvPr>
          <p:cNvPicPr/>
          <p:nvPr userDrawn="1"/>
        </p:nvPicPr>
        <p:blipFill rotWithShape="1">
          <a:blip r:embed="rId2"/>
          <a:srcRect b="37105"/>
          <a:stretch/>
        </p:blipFill>
        <p:spPr>
          <a:xfrm>
            <a:off x="252544" y="1462088"/>
            <a:ext cx="11686911" cy="4138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4A2D9E-00B9-46DB-B2D1-37E891E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4" y="136525"/>
            <a:ext cx="11896899" cy="1325563"/>
          </a:xfrm>
        </p:spPr>
        <p:txBody>
          <a:bodyPr/>
          <a:lstStyle>
            <a:lvl1pPr>
              <a:defRPr b="1">
                <a:solidFill>
                  <a:srgbClr val="7821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F035-9EA6-40AA-89C2-D2A1CA0A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647" y="1856791"/>
            <a:ext cx="10649361" cy="3331029"/>
          </a:xfrm>
        </p:spPr>
        <p:txBody>
          <a:bodyPr anchor="ctr" anchorCtr="0"/>
          <a:lstStyle>
            <a:lvl1pPr marL="0" indent="0" algn="ctr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0FC0D-9847-431A-F34D-A839100106DE}"/>
              </a:ext>
            </a:extLst>
          </p:cNvPr>
          <p:cNvPicPr/>
          <p:nvPr userDrawn="1"/>
        </p:nvPicPr>
        <p:blipFill rotWithShape="1">
          <a:blip r:embed="rId3"/>
          <a:srcRect t="95070"/>
          <a:stretch/>
        </p:blipFill>
        <p:spPr>
          <a:xfrm>
            <a:off x="0" y="6189413"/>
            <a:ext cx="12192000" cy="67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B8FB6-93A8-935A-4785-A1A6C5D4EA6B}"/>
              </a:ext>
            </a:extLst>
          </p:cNvPr>
          <p:cNvPicPr/>
          <p:nvPr userDrawn="1"/>
        </p:nvPicPr>
        <p:blipFill rotWithShape="1">
          <a:blip r:embed="rId3"/>
          <a:srcRect l="-4151" t="79194" r="96003" b="16409"/>
          <a:stretch/>
        </p:blipFill>
        <p:spPr>
          <a:xfrm rot="5400000">
            <a:off x="89516" y="6206379"/>
            <a:ext cx="1265316" cy="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11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E9A5-5F4B-45CB-A30E-F37297BE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FA2C-5729-4948-AA5E-BD4093AF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7B5AA-4D39-470A-B830-C325DA3A8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3EF04-C55D-40C0-ADE2-2410595F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75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B9E4-8F97-4335-A236-DF90C010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5BEB2-8458-49C4-83AB-CD6E941F3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E742E-020D-4557-9888-7AB40A775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951E1-7124-416A-81F1-35672DAF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99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4621-4B7E-4211-B4A3-9C18656C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4E071-7444-4990-A42E-EACE87813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7197-41FE-4FF7-831E-F7CDE34A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36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5063D-8D5F-4230-9593-F82B622D2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0533B-157A-43A6-AC2A-D91EC94FC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44ADB-2A0F-4731-80C2-92909760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9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8A7E-0A0E-4519-B843-CC0F7F4D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F350-201F-46F4-86C5-BBDA7733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42" y="1595535"/>
            <a:ext cx="5590593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6903C-FCD5-4984-BAB2-A6BB68211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608" y="1595535"/>
            <a:ext cx="5590593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AE7C6-304F-4863-AB89-8499DC944DFA}"/>
              </a:ext>
            </a:extLst>
          </p:cNvPr>
          <p:cNvSpPr/>
          <p:nvPr/>
        </p:nvSpPr>
        <p:spPr>
          <a:xfrm rot="5400000">
            <a:off x="3809999" y="3854735"/>
            <a:ext cx="4572000" cy="53601"/>
          </a:xfrm>
          <a:prstGeom prst="rect">
            <a:avLst/>
          </a:prstGeom>
          <a:solidFill>
            <a:srgbClr val="FFC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E1A6C1-0D0B-4FB4-8E3F-3BAD04709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0036"/>
            <a:ext cx="699045" cy="53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4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8A7E-0A0E-4519-B843-CC0F7F4D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F350-201F-46F4-86C5-BBDA7733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42" y="1595535"/>
            <a:ext cx="5590593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6903C-FCD5-4984-BAB2-A6BB68211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608" y="1595535"/>
            <a:ext cx="5590593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E1A6C1-0D0B-4FB4-8E3F-3BAD04709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0036"/>
            <a:ext cx="699045" cy="53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0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93B016-5739-49C9-A651-010459921FA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69310" y="1595535"/>
            <a:ext cx="3613579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58A7E-0A0E-4519-B843-CC0F7F4D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F350-201F-46F4-86C5-BBDA7733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41" y="1595535"/>
            <a:ext cx="3613579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AE7C6-304F-4863-AB89-8499DC944DFA}"/>
              </a:ext>
            </a:extLst>
          </p:cNvPr>
          <p:cNvSpPr/>
          <p:nvPr/>
        </p:nvSpPr>
        <p:spPr>
          <a:xfrm rot="5400000">
            <a:off x="1665315" y="3854735"/>
            <a:ext cx="4572000" cy="53601"/>
          </a:xfrm>
          <a:prstGeom prst="rect">
            <a:avLst/>
          </a:prstGeom>
          <a:solidFill>
            <a:srgbClr val="FFC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E1A6C1-0D0B-4FB4-8E3F-3BAD04709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0036"/>
            <a:ext cx="699045" cy="53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6062AF-635A-4C83-96AE-F2E10B212681}"/>
              </a:ext>
            </a:extLst>
          </p:cNvPr>
          <p:cNvSpPr/>
          <p:nvPr/>
        </p:nvSpPr>
        <p:spPr>
          <a:xfrm rot="5400000">
            <a:off x="5714883" y="3854734"/>
            <a:ext cx="4572000" cy="53601"/>
          </a:xfrm>
          <a:prstGeom prst="rect">
            <a:avLst/>
          </a:prstGeom>
          <a:solidFill>
            <a:srgbClr val="FFC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A02C435-F1CD-467A-81E5-969638DA940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18877" y="1586107"/>
            <a:ext cx="3613579" cy="458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87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FAB7-870D-4156-ACED-27D57989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" y="124992"/>
            <a:ext cx="1186076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38583-6D85-4145-BF14-32D32E23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42" y="1559860"/>
            <a:ext cx="58778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22DEC-7F8D-4E02-AFD6-8AA24121D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742" y="2383772"/>
            <a:ext cx="5877833" cy="3774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781B0-4FA7-4C36-9F93-85DD173F6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9860"/>
            <a:ext cx="58083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3B70D-0629-48FC-B8B9-5E0F18EC2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3772"/>
            <a:ext cx="5808305" cy="3774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065CE-F077-420D-8726-F1A8F4BD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2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EFB7-270A-4567-84BB-8EDB3E03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C7CA4-C1F6-4C95-BDFA-88089A4CF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E2B3AC-E877-4FFE-A0B2-32CEAC33F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8376" y="2374441"/>
            <a:ext cx="4609322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A69A964-681B-44DD-8F47-5E59AEBE2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59894" y="2374441"/>
            <a:ext cx="4609322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5D7616-FECD-4630-8D9E-726D3E6A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376" y="1550529"/>
            <a:ext cx="4609322" cy="823912"/>
          </a:xfrm>
          <a:solidFill>
            <a:srgbClr val="78217D"/>
          </a:solidFill>
          <a:effectLst/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2B2F5E-6A3A-4F37-894B-A6A341C6899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59894" y="1550529"/>
            <a:ext cx="4609322" cy="823912"/>
          </a:xfrm>
          <a:solidFill>
            <a:srgbClr val="78217D"/>
          </a:solidFill>
          <a:effectLst/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07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EFB7-270A-4567-84BB-8EDB3E03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C7CA4-C1F6-4C95-BDFA-88089A4CF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7887-C0D3-4EE0-988F-FD7D213D28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E2B3AC-E877-4FFE-A0B2-32CEAC33F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624" y="2365110"/>
            <a:ext cx="3654490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>
            <a:normAutofit/>
          </a:bodyPr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A69A964-681B-44DD-8F47-5E59AEBE2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268755" y="2365110"/>
            <a:ext cx="3654490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8C8A66B-8EF5-4574-B711-DE4DAC87E6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65712" y="2365110"/>
            <a:ext cx="3654490" cy="3774432"/>
          </a:xfrm>
          <a:solidFill>
            <a:schemeClr val="bg1">
              <a:lumMod val="95000"/>
            </a:schemeClr>
          </a:solidFill>
        </p:spPr>
        <p:txBody>
          <a:bodyPr lIns="274320" tIns="548640" rIns="274320"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5D7616-FECD-4630-8D9E-726D3E6A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4" y="1541198"/>
            <a:ext cx="3654490" cy="823912"/>
          </a:xfrm>
          <a:solidFill>
            <a:srgbClr val="78217D"/>
          </a:solidFill>
          <a:effectLst/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2B2F5E-6A3A-4F37-894B-A6A341C6899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8755" y="1541198"/>
            <a:ext cx="3654490" cy="823912"/>
          </a:xfrm>
          <a:solidFill>
            <a:srgbClr val="FFCB0B"/>
          </a:solidFill>
          <a:effectLst/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A93BED-3ECB-4D35-AB0E-BAABB428A16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65712" y="1541198"/>
            <a:ext cx="3654490" cy="823912"/>
          </a:xfrm>
          <a:solidFill>
            <a:srgbClr val="78217D"/>
          </a:solidFill>
          <a:effectLst/>
        </p:spPr>
        <p:txBody>
          <a:bodyPr lIns="274320" tIns="274320" rIns="274320" bIns="274320" anchor="t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13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A74DA68-F12E-E137-C058-D47276431C7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63" y="5763638"/>
            <a:ext cx="1312856" cy="130583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D8AD8-089B-46F1-812F-8169447D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" y="136525"/>
            <a:ext cx="1190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7C946-1809-4A71-90D4-97B010429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41" y="1611020"/>
            <a:ext cx="11900461" cy="4589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D48B7-E834-4718-809C-A6EFAA510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16851"/>
            <a:ext cx="699045" cy="53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8E542-81DA-4FD3-A052-47DAB1C85BB2}"/>
              </a:ext>
            </a:extLst>
          </p:cNvPr>
          <p:cNvSpPr txBox="1"/>
          <p:nvPr/>
        </p:nvSpPr>
        <p:spPr>
          <a:xfrm>
            <a:off x="1145489" y="6416556"/>
            <a:ext cx="4950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SJRRC: </a:t>
            </a:r>
            <a:r>
              <a:rPr lang="en-US" sz="1600" b="0" i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3, 2023</a:t>
            </a:r>
            <a:endParaRPr lang="en-US" sz="1600" b="0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C6832CAA-A865-6567-1894-B4629E9088F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933" y="6283212"/>
            <a:ext cx="1460269" cy="5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8217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821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821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A74DA68-F12E-E137-C058-D47276431C7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63" y="5763638"/>
            <a:ext cx="1312856" cy="130583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D8AD8-089B-46F1-812F-8169447D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" y="136525"/>
            <a:ext cx="1190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7C946-1809-4A71-90D4-97B010429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41" y="1611020"/>
            <a:ext cx="11900461" cy="4589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D48B7-E834-4718-809C-A6EFAA510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16851"/>
            <a:ext cx="699045" cy="537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957887-C0D3-4EE0-988F-FD7D213D28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C6832CAA-A865-6567-1894-B4629E9088F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933" y="6283212"/>
            <a:ext cx="1460269" cy="5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4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8217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821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821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E50E-810F-4A3F-A593-813F85E6B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Senate Transportation Committee Oversight Hearing on HSRA 2023 PUR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DD6C8-AB73-4FD3-B5F8-FFDE159C8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Stacey Mortensen, Executive Director – SJRRC/SJJPA</a:t>
            </a:r>
          </a:p>
        </p:txBody>
      </p:sp>
    </p:spTree>
    <p:extLst>
      <p:ext uri="{BB962C8B-B14F-4D97-AF65-F5344CB8AC3E}">
        <p14:creationId xmlns:p14="http://schemas.microsoft.com/office/powerpoint/2010/main" val="131406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83C318-4297-4651-9629-2FDE07DEF49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623725-B0A5-AD46-FAAD-8574CCCC2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43" y="1595535"/>
            <a:ext cx="5038184" cy="45814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New Stations Opening: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Old North Sacramento*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City College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Turlock</a:t>
            </a:r>
            <a:b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1 New San Joaquins Round-Trip Fresno to/from Natomas</a:t>
            </a:r>
            <a:b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1 New San Joaquins Round-Trip Stockton to/from Natomas</a:t>
            </a:r>
            <a:b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Ceres – Turlock Extension</a:t>
            </a:r>
            <a:b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rgbClr val="002060"/>
                </a:solidFill>
                <a:latin typeface="Arial"/>
                <a:cs typeface="Arial"/>
              </a:rPr>
              <a:t>*Subject to City of Sacramento Redevelopment Study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2A3A04F-B026-B420-1A2B-61E85258A6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77" y="198048"/>
            <a:ext cx="6290081" cy="6406938"/>
          </a:xfr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106C16D-2891-4D6B-B06F-194050569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l"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  </a:t>
            </a:r>
            <a:fld id="{A82F8571-53DF-4AE7-A73C-75D8329879AC}" type="slidenum"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555A73-B6EF-390E-CCCD-9FC78D318467}"/>
              </a:ext>
            </a:extLst>
          </p:cNvPr>
          <p:cNvSpPr txBox="1">
            <a:spLocks/>
          </p:cNvSpPr>
          <p:nvPr/>
        </p:nvSpPr>
        <p:spPr>
          <a:xfrm>
            <a:off x="119742" y="159616"/>
            <a:ext cx="12489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1C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2029</a:t>
            </a:r>
          </a:p>
        </p:txBody>
      </p:sp>
    </p:spTree>
    <p:extLst>
      <p:ext uri="{BB962C8B-B14F-4D97-AF65-F5344CB8AC3E}">
        <p14:creationId xmlns:p14="http://schemas.microsoft.com/office/powerpoint/2010/main" val="115939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83C318-4297-4651-9629-2FDE07DEF49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B6802C-D456-9486-5E65-3765E7BE9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42" y="1595535"/>
            <a:ext cx="4900127" cy="45814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New Stations Opening: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Livingston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Atwater*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Merced (new)</a:t>
            </a:r>
            <a:b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14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Extensions Opening: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Union City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North Valley Extension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Service optimized to meet HSR.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endParaRPr lang="en-US" sz="14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US" sz="1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500" i="1" dirty="0">
                <a:solidFill>
                  <a:srgbClr val="002060"/>
                </a:solidFill>
                <a:latin typeface="Arial"/>
                <a:cs typeface="Arial"/>
              </a:rPr>
              <a:t>*Subject to Local Funding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106C16D-2891-4D6B-B06F-194050569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l"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  </a:t>
            </a:r>
            <a:fld id="{A82F8571-53DF-4AE7-A73C-75D8329879AC}" type="slidenum"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DD2162-5CAB-41C0-4082-906AC5D9CFD8}"/>
              </a:ext>
            </a:extLst>
          </p:cNvPr>
          <p:cNvSpPr txBox="1">
            <a:spLocks/>
          </p:cNvSpPr>
          <p:nvPr/>
        </p:nvSpPr>
        <p:spPr>
          <a:xfrm>
            <a:off x="220107" y="159616"/>
            <a:ext cx="12388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1C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High-Speed Rail Planning Horizon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2030-2033</a:t>
            </a:r>
          </a:p>
        </p:txBody>
      </p:sp>
      <p:pic>
        <p:nvPicPr>
          <p:cNvPr id="18" name="Content Placeholder 17" descr="Diagram&#10;&#10;Description automatically generated">
            <a:extLst>
              <a:ext uri="{FF2B5EF4-FFF2-40B4-BE49-F238E27FC236}">
                <a16:creationId xmlns:a16="http://schemas.microsoft.com/office/drawing/2014/main" id="{80FC2866-0276-0CCF-B6D5-DCEF19C201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58" y="204807"/>
            <a:ext cx="5926100" cy="6036195"/>
          </a:xfrm>
        </p:spPr>
      </p:pic>
    </p:spTree>
    <p:extLst>
      <p:ext uri="{BB962C8B-B14F-4D97-AF65-F5344CB8AC3E}">
        <p14:creationId xmlns:p14="http://schemas.microsoft.com/office/powerpoint/2010/main" val="175821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30BD043-F89F-4981-A6DE-DDCD338D0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5761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8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E72B-FC4C-B68C-92FB-AE879001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Valley Rail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A3E7-52EF-AF36-0407-4D2D7597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Valley Rail Program is a phased passenger rail expansion from Merced to the South Bay, East Bay and Sacramento</a:t>
            </a:r>
          </a:p>
          <a:p>
            <a:r>
              <a:rPr lang="en-US" dirty="0"/>
              <a:t>The expansion is phased to add progressively more service on both Union Pacific and Burlington-Northern/Santa Fe freight rail lines to ultimately meet the trains on the Initial Operating Segment of HSR</a:t>
            </a:r>
          </a:p>
          <a:p>
            <a:r>
              <a:rPr lang="en-US" dirty="0"/>
              <a:t>The expansion involves the Mega projects for the Stockton Diamond Flyover and the Merced Integrated Track Connection</a:t>
            </a:r>
          </a:p>
          <a:p>
            <a:r>
              <a:rPr lang="en-US" dirty="0"/>
              <a:t>The nearly $2 Billion program involves complex projects within and adjacent to the operating freight rail lines which have to maintain full goods movement during construction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43736-A132-830A-241F-D79A3A91D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57887-C0D3-4EE0-988F-FD7D213D283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B45A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45A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9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E72B-FC4C-B68C-92FB-AE879001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Stockton Diamond Flyover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43736-A132-830A-241F-D79A3A91D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57887-C0D3-4EE0-988F-FD7D213D283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B45A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45A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7878D01A-EBBD-0CF2-1329-BEF6B573A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079" y="1558925"/>
            <a:ext cx="10254743" cy="4637088"/>
          </a:xfrm>
        </p:spPr>
      </p:pic>
    </p:spTree>
    <p:extLst>
      <p:ext uri="{BB962C8B-B14F-4D97-AF65-F5344CB8AC3E}">
        <p14:creationId xmlns:p14="http://schemas.microsoft.com/office/powerpoint/2010/main" val="407025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E72B-FC4C-B68C-92FB-AE879001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Challenges/Positives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A3E7-52EF-AF36-0407-4D2D7597E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05" y="1559618"/>
            <a:ext cx="11896898" cy="476041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7821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Challenges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821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821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Construction costs have skyrocketed due to delays in material availability and price volatility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821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Freight railroads and utility carriers have finite resources to review and approve project engineering and construction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7821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Positives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821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821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Intercity Rail ridership has almost returned to pre-Covid levels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821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Building stations for the future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45A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need to tear up track or roads again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45A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 accessibility for all passenger mobility levels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B45A00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Accommodates all future passenger and freight train scenarios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B45A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43736-A132-830A-241F-D79A3A91D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57887-C0D3-4EE0-988F-FD7D213D283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B45A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45A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4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E72B-FC4C-B68C-92FB-AE879001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A3E7-52EF-AF36-0407-4D2D7597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43736-A132-830A-241F-D79A3A91D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57887-C0D3-4EE0-988F-FD7D213D283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B45A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45A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F350B-B080-0264-E211-3B27651C7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1" y="2058257"/>
            <a:ext cx="9956290" cy="377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2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83C318-4297-4651-9629-2FDE07DEF49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64FDC52-96D0-427F-A1F9-10564E63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990099"/>
                </a:solidFill>
                <a:latin typeface="Arial"/>
                <a:cs typeface="Arial"/>
              </a:rPr>
              <a:t>Existing ACE and </a:t>
            </a:r>
            <a:br>
              <a:rPr lang="en-US" sz="3200" dirty="0">
                <a:solidFill>
                  <a:srgbClr val="990099"/>
                </a:solidFill>
                <a:latin typeface="Arial"/>
                <a:cs typeface="Arial"/>
              </a:rPr>
            </a:br>
            <a:r>
              <a:rPr lang="en-US" sz="3200" dirty="0">
                <a:solidFill>
                  <a:srgbClr val="990099"/>
                </a:solidFill>
                <a:latin typeface="Arial"/>
                <a:cs typeface="Arial"/>
              </a:rPr>
              <a:t>San Joaquins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820C24-DC13-B358-AA6F-CA05B8D7DD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ACE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4 Round-Trips </a:t>
            </a:r>
            <a:endParaRPr lang="en-US" sz="1800" dirty="0">
              <a:solidFill>
                <a:srgbClr val="002060"/>
              </a:solidFill>
            </a:endParaRP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Monday – Friday</a:t>
            </a:r>
          </a:p>
          <a:p>
            <a:pPr lvl="1"/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San Joaquins </a:t>
            </a:r>
            <a:endParaRPr lang="en-US" sz="1800" b="1" dirty="0">
              <a:solidFill>
                <a:srgbClr val="002060"/>
              </a:solidFill>
            </a:endParaRP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7 Round-Trips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5 – Bakersfield and Oakland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2 – Bakersfield and Sacramento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7 days a week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106C16D-2891-4D6B-B06F-194050569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l"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  </a:t>
            </a:r>
            <a:fld id="{A82F8571-53DF-4AE7-A73C-75D8329879AC}" type="slidenum"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10" name="Content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E9A1F04-68D3-FC1A-F5D9-3719C56816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94" y="108262"/>
            <a:ext cx="6492594" cy="6613213"/>
          </a:xfrm>
        </p:spPr>
      </p:pic>
    </p:spTree>
    <p:extLst>
      <p:ext uri="{BB962C8B-B14F-4D97-AF65-F5344CB8AC3E}">
        <p14:creationId xmlns:p14="http://schemas.microsoft.com/office/powerpoint/2010/main" val="427983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5C943B99-F1F4-7F0D-4901-4E988EFCCD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53" y="135099"/>
            <a:ext cx="6466247" cy="6586376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83C318-4297-4651-9629-2FDE07DEF49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64FDC52-96D0-427F-A1F9-10564E63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990099"/>
                </a:solidFill>
                <a:latin typeface="Arial"/>
                <a:cs typeface="Arial"/>
              </a:rPr>
              <a:t>End of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E0EC0C-5A19-F511-7934-7D2116B8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43" y="1595535"/>
            <a:ext cx="5304514" cy="45814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New Stations Opening: 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Natomas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Midtown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Elk Grove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Downtown Manteca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Modesto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Ceres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Madera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Oakley </a:t>
            </a:r>
          </a:p>
          <a:p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1 New ACE Round-Trip Ceres to San Jose</a:t>
            </a:r>
          </a:p>
          <a:p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1 Existing ACE Round-Trip Extended to Natomas</a:t>
            </a:r>
          </a:p>
          <a:p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Manteca, Midtown, and Madera will be ready in 2025, but due to endpoint layover needs, service will begin in late 2026 when Natomas and Ceres are completed.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106C16D-2891-4D6B-B06F-194050569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l"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  </a:t>
            </a:r>
            <a:fld id="{A82F8571-53DF-4AE7-A73C-75D8329879AC}" type="slidenum"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31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83C318-4297-4651-9629-2FDE07DEF49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159BB3-0EC9-A723-4AED-3A224F1F6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43" y="1595535"/>
            <a:ext cx="5197982" cy="458142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New Stations Opening: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North Lathrop Transfer Station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Lodi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Ripon</a:t>
            </a:r>
            <a:b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Stockton Diamond Grade Separation Completed</a:t>
            </a:r>
            <a:br>
              <a:rPr lang="en-US" sz="2600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26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2 New ACE Round-Trips Ceres to Natomas with ability to transfer to/from San Jose at North Lathrop Transfer Station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1 New intercity Round-Trip Stockton to/from Natomas</a:t>
            </a:r>
            <a:b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002060"/>
                </a:solidFill>
                <a:latin typeface="Arial"/>
                <a:cs typeface="Arial"/>
              </a:rPr>
              <a:t>Assumes funding is secured for Tuolumne </a:t>
            </a:r>
            <a:br>
              <a:rPr lang="en-US" sz="1800" i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800" i="1" dirty="0">
                <a:solidFill>
                  <a:srgbClr val="002060"/>
                </a:solidFill>
                <a:latin typeface="Arial"/>
                <a:cs typeface="Arial"/>
              </a:rPr>
              <a:t>and Stanislaus River Bridges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106C16D-2891-4D6B-B06F-194050569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l"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  </a:t>
            </a:r>
            <a:fld id="{A82F8571-53DF-4AE7-A73C-75D8329879AC}" type="slidenum"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3171BC-6DA3-0F98-6B80-AA0B24BF26D1}"/>
              </a:ext>
            </a:extLst>
          </p:cNvPr>
          <p:cNvSpPr txBox="1">
            <a:spLocks/>
          </p:cNvSpPr>
          <p:nvPr/>
        </p:nvSpPr>
        <p:spPr>
          <a:xfrm>
            <a:off x="119742" y="159616"/>
            <a:ext cx="12489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B1C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End of 2027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0CA2DF9-E1B1-6057-B49E-5860CA903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45" y="159616"/>
            <a:ext cx="6327812" cy="6445370"/>
          </a:xfrm>
        </p:spPr>
      </p:pic>
    </p:spTree>
    <p:extLst>
      <p:ext uri="{BB962C8B-B14F-4D97-AF65-F5344CB8AC3E}">
        <p14:creationId xmlns:p14="http://schemas.microsoft.com/office/powerpoint/2010/main" val="3466203240"/>
      </p:ext>
    </p:extLst>
  </p:cSld>
  <p:clrMapOvr>
    <a:masterClrMapping/>
  </p:clrMapOvr>
</p:sld>
</file>

<file path=ppt/theme/theme1.xml><?xml version="1.0" encoding="utf-8"?>
<a:theme xmlns:a="http://schemas.openxmlformats.org/drawingml/2006/main" name="ACE Ridership Slides">
  <a:themeElements>
    <a:clrScheme name="Custom 1">
      <a:dk1>
        <a:srgbClr val="B45A00"/>
      </a:dk1>
      <a:lt1>
        <a:sysClr val="window" lastClr="FFFFFF"/>
      </a:lt1>
      <a:dk2>
        <a:srgbClr val="7030A0"/>
      </a:dk2>
      <a:lt2>
        <a:srgbClr val="E7E6E6"/>
      </a:lt2>
      <a:accent1>
        <a:srgbClr val="7030A0"/>
      </a:accent1>
      <a:accent2>
        <a:srgbClr val="034A90"/>
      </a:accent2>
      <a:accent3>
        <a:srgbClr val="C490AA"/>
      </a:accent3>
      <a:accent4>
        <a:srgbClr val="85C0FB"/>
      </a:accent4>
      <a:accent5>
        <a:srgbClr val="ED7D3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CE Ridership Slides">
  <a:themeElements>
    <a:clrScheme name="Custom 1">
      <a:dk1>
        <a:srgbClr val="B45A00"/>
      </a:dk1>
      <a:lt1>
        <a:sysClr val="window" lastClr="FFFFFF"/>
      </a:lt1>
      <a:dk2>
        <a:srgbClr val="7030A0"/>
      </a:dk2>
      <a:lt2>
        <a:srgbClr val="E7E6E6"/>
      </a:lt2>
      <a:accent1>
        <a:srgbClr val="7030A0"/>
      </a:accent1>
      <a:accent2>
        <a:srgbClr val="034A90"/>
      </a:accent2>
      <a:accent3>
        <a:srgbClr val="C490AA"/>
      </a:accent3>
      <a:accent4>
        <a:srgbClr val="85C0FB"/>
      </a:accent4>
      <a:accent5>
        <a:srgbClr val="ED7D3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456</Words>
  <Application>Microsoft Office PowerPoint</Application>
  <PresentationFormat>Widescreen</PresentationFormat>
  <Paragraphs>94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ACE Ridership Slides</vt:lpstr>
      <vt:lpstr>1_ACE Ridership Slides</vt:lpstr>
      <vt:lpstr>Senate Transportation Committee Oversight Hearing on HSRA 2023 PUR</vt:lpstr>
      <vt:lpstr>PowerPoint Presentation</vt:lpstr>
      <vt:lpstr>Valley Rail Program</vt:lpstr>
      <vt:lpstr>Stockton Diamond Flyover</vt:lpstr>
      <vt:lpstr>Challenges/Positives</vt:lpstr>
      <vt:lpstr>Accessibility</vt:lpstr>
      <vt:lpstr>Existing ACE and  San Joaquins</vt:lpstr>
      <vt:lpstr>End of 2026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Senate Transportation Committee Oversight Hearing on HSRA 2023 PUR</dc:title>
  <dc:creator>Stacey Mortensen</dc:creator>
  <cp:lastModifiedBy>Stacey Mortensen</cp:lastModifiedBy>
  <cp:revision>1</cp:revision>
  <cp:lastPrinted>2023-03-28T17:33:49Z</cp:lastPrinted>
  <dcterms:created xsi:type="dcterms:W3CDTF">2023-03-28T15:40:57Z</dcterms:created>
  <dcterms:modified xsi:type="dcterms:W3CDTF">2023-03-28T17:48:31Z</dcterms:modified>
</cp:coreProperties>
</file>