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sldIdLst>
    <p:sldId id="256" r:id="rId5"/>
    <p:sldId id="282" r:id="rId6"/>
    <p:sldId id="283" r:id="rId7"/>
    <p:sldId id="3883" r:id="rId8"/>
    <p:sldId id="284" r:id="rId9"/>
    <p:sldId id="285" r:id="rId10"/>
    <p:sldId id="28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Lipari" initials="DL" lastIdx="1" clrIdx="0">
    <p:extLst>
      <p:ext uri="{19B8F6BF-5375-455C-9EA6-DF929625EA0E}">
        <p15:presenceInfo xmlns:p15="http://schemas.microsoft.com/office/powerpoint/2012/main" userId="S::dlipari@acerail.com::7fb16404-7d7e-4282-84c8-757448f8c0e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1F63"/>
    <a:srgbClr val="0D1C60"/>
    <a:srgbClr val="0B1C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BEBD68-8624-4F87-887E-A6012CE20FB5}" v="1" dt="2022-03-08T14:23:59.608"/>
    <p1510:client id="{8A7B57DC-26F3-FCB4-30E0-44486CA14900}" v="8" dt="2022-03-08T15:33:25.492"/>
  </p1510:revLst>
</p1510:revInfo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54CAD-E7F6-445C-8910-B9E9CC7A3B8B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3C37B-24FF-4B56-890E-0DC16DCCB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7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3C37B-24FF-4B56-890E-0DC16DCCB7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38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3738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10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263FBB-73F6-4319-BB04-78A8766085A6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10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26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5FC5DBA-0616-4A95-B191-3B6F0A89D505}"/>
              </a:ext>
            </a:extLst>
          </p:cNvPr>
          <p:cNvSpPr/>
          <p:nvPr/>
        </p:nvSpPr>
        <p:spPr>
          <a:xfrm>
            <a:off x="0" y="5561045"/>
            <a:ext cx="12192000" cy="1296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A3256C-9866-4B6C-985A-6431972D97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9710" y="3213847"/>
            <a:ext cx="9542804" cy="1283172"/>
          </a:xfrm>
        </p:spPr>
        <p:txBody>
          <a:bodyPr anchor="b"/>
          <a:lstStyle>
            <a:lvl1pPr algn="l">
              <a:defRPr sz="6000">
                <a:solidFill>
                  <a:srgbClr val="9F1F6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1A33F9-B160-4808-8B44-39DDBB6BEE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9710" y="4691958"/>
            <a:ext cx="9542804" cy="565841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9F1F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384659-53B2-404D-9C7D-60D2C37612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73" y="4691959"/>
            <a:ext cx="1708396" cy="223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1FD496-EE78-4F77-ABBB-BF1B2B8AC9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6" y="2536357"/>
            <a:ext cx="1551709" cy="3737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67699B-5446-4C90-A61D-72A9A2882B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73" y="1456054"/>
            <a:ext cx="1458461" cy="510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4A82ED-F0F0-495F-B6F4-8DFA593EA4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73" y="3641010"/>
            <a:ext cx="1187961" cy="3038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E17DF71-F6B1-4C99-B490-D0F35456E3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2738"/>
            <a:ext cx="12192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2988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9469A-A5BD-4B44-8991-867FAC30A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645C7-9162-4536-B2E2-4C25BFA53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9341A0-C200-46AE-A483-0950549E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1AFD2D-46EE-49DC-8628-4F82314D2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C17B-5FCB-4300-9E8D-D7AC1B98D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5394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064C79-F502-408C-B2AA-1794AE3C89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C42F4D-4FF2-4573-BEE6-AD707AE5B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2413E-9467-4C7E-9AFA-EA83ED3F8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C17B-5FCB-4300-9E8D-D7AC1B98D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3519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E9A5-5F4B-45CB-A30E-F37297BE4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EFA2C-5729-4948-AA5E-BD4093AFA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C7B5AA-4D39-470A-B830-C325DA3A8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966D1-5380-4C09-9F38-39D3F8F6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5B3DF-1C1E-4489-ADDB-55CAEDD50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13EF04-C55D-40C0-ADE2-2410595F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C17B-5FCB-4300-9E8D-D7AC1B98D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229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CB9E4-8F97-4335-A236-DF90C010E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E5BEB2-8458-49C4-83AB-CD6E941F3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AE742E-020D-4557-9888-7AB40A775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61533-AA8D-434C-B458-77D98C676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9665C9-80BE-4683-9D72-8D45C9E15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F951E1-7124-416A-81F1-35672DAFB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C17B-5FCB-4300-9E8D-D7AC1B98D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6535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4621-4B7E-4211-B4A3-9C18656C1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4E071-7444-4990-A42E-EACE87813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E3B03-57BA-4424-84D9-DA53C80FF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C5AD4-0466-4512-A7B0-38DCBFCB2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37197-41FE-4FF7-831E-F7CDE34A1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C17B-5FCB-4300-9E8D-D7AC1B98D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996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5063D-8D5F-4230-9593-F82B622D2B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E0533B-157A-43A6-AC2A-D91EC94FC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10B21-C819-47CE-944D-33832E5464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71D7B-1BAC-4FDC-8F56-14F95C765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44ADB-2A0F-4731-80C2-92909760C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C17B-5FCB-4300-9E8D-D7AC1B98D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84857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4911" y="1232453"/>
            <a:ext cx="5448989" cy="494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2444" y="1232453"/>
            <a:ext cx="5448989" cy="494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1B2BA3-F26E-41A2-9317-2E8842D6692F}"/>
              </a:ext>
            </a:extLst>
          </p:cNvPr>
          <p:cNvSpPr/>
          <p:nvPr userDrawn="1"/>
        </p:nvSpPr>
        <p:spPr>
          <a:xfrm rot="5400000">
            <a:off x="909361" y="5909992"/>
            <a:ext cx="76200" cy="924473"/>
          </a:xfrm>
          <a:prstGeom prst="rect">
            <a:avLst/>
          </a:prstGeom>
          <a:solidFill>
            <a:srgbClr val="262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04C3720-43A3-484B-A10D-04A14D8A85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87" y="6440142"/>
            <a:ext cx="1921847" cy="188575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DDD7664-0DAD-4ED1-83DE-A4238E781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912" y="6351868"/>
            <a:ext cx="125970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Page </a:t>
            </a:r>
            <a:fld id="{04D8206C-F89B-413E-9DFA-7F70A4AECC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6F40CEA-8E52-4A34-834F-2C3181AB4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11" y="669529"/>
            <a:ext cx="10515600" cy="1987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A12503A-C62C-4472-904B-0432866743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599" y="236142"/>
            <a:ext cx="10514911" cy="319087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Here to Edit Section Title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AA068E-4522-43E9-B8C0-D61F8102133D}"/>
              </a:ext>
            </a:extLst>
          </p:cNvPr>
          <p:cNvSpPr/>
          <p:nvPr userDrawn="1"/>
        </p:nvSpPr>
        <p:spPr>
          <a:xfrm>
            <a:off x="1" y="214260"/>
            <a:ext cx="241643" cy="707683"/>
          </a:xfrm>
          <a:prstGeom prst="rect">
            <a:avLst/>
          </a:prstGeom>
          <a:solidFill>
            <a:srgbClr val="262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3363D3E5-2171-4DF6-81B6-FF4C0AD1B5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355" y="6379133"/>
            <a:ext cx="1793820" cy="32407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45BEBA-92BB-4D1C-8A78-ABB87AAAF184}"/>
              </a:ext>
            </a:extLst>
          </p:cNvPr>
          <p:cNvCxnSpPr/>
          <p:nvPr userDrawn="1"/>
        </p:nvCxnSpPr>
        <p:spPr>
          <a:xfrm>
            <a:off x="9796005" y="6379133"/>
            <a:ext cx="0" cy="3240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08687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tus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87970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A2D9E-00B9-46DB-B2D1-37E891EB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04" y="136525"/>
            <a:ext cx="11896899" cy="1325563"/>
          </a:xfrm>
        </p:spPr>
        <p:txBody>
          <a:bodyPr/>
          <a:lstStyle>
            <a:lvl1pPr>
              <a:defRPr b="1">
                <a:solidFill>
                  <a:srgbClr val="0B1C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EF035-9EA6-40AA-89C2-D2A1CA0A5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305" y="1559618"/>
            <a:ext cx="11896898" cy="4636087"/>
          </a:xfrm>
        </p:spPr>
        <p:txBody>
          <a:bodyPr/>
          <a:lstStyle>
            <a:lvl1pPr>
              <a:defRPr b="0">
                <a:solidFill>
                  <a:srgbClr val="9F1F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9A20D5-695A-43B3-83E8-4046D47AF5B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807" y="6460643"/>
            <a:ext cx="1708396" cy="223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88E95D-28B0-44D1-BB27-11234E2802F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273" y="6385507"/>
            <a:ext cx="1551709" cy="3737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F3C4E5-F30C-4E8C-BFD9-CFE48EB3391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64" y="6385507"/>
            <a:ext cx="995177" cy="3485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5467CF-C393-4E52-AC16-3E81C46D6A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414" y="6416556"/>
            <a:ext cx="1187961" cy="3038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8496FAF-89C2-425C-9C32-417FEBC18521}"/>
              </a:ext>
            </a:extLst>
          </p:cNvPr>
          <p:cNvSpPr/>
          <p:nvPr/>
        </p:nvSpPr>
        <p:spPr>
          <a:xfrm>
            <a:off x="0" y="6266434"/>
            <a:ext cx="12192000" cy="53601"/>
          </a:xfrm>
          <a:prstGeom prst="rect">
            <a:avLst/>
          </a:prstGeom>
          <a:gradFill flip="none" rotWithShape="1">
            <a:gsLst>
              <a:gs pos="0">
                <a:srgbClr val="0B1C60"/>
              </a:gs>
              <a:gs pos="100000">
                <a:srgbClr val="9F1F63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62D344-7F9C-4B9D-BF78-6F3C21D51939}"/>
              </a:ext>
            </a:extLst>
          </p:cNvPr>
          <p:cNvSpPr/>
          <p:nvPr/>
        </p:nvSpPr>
        <p:spPr>
          <a:xfrm rot="5400000">
            <a:off x="435817" y="6541172"/>
            <a:ext cx="580058" cy="53601"/>
          </a:xfrm>
          <a:prstGeom prst="rect">
            <a:avLst/>
          </a:prstGeom>
          <a:gradFill flip="none" rotWithShape="1">
            <a:gsLst>
              <a:gs pos="18000">
                <a:srgbClr val="0B1C60"/>
              </a:gs>
              <a:gs pos="100000">
                <a:srgbClr val="9F1F63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1DB7595-8F74-46E7-9EEF-844362FB5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20036"/>
            <a:ext cx="699045" cy="537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E83C17B-5FCB-4300-9E8D-D7AC1B98D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0582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BC684C-15FB-477A-9388-D157E658E53A}"/>
              </a:ext>
            </a:extLst>
          </p:cNvPr>
          <p:cNvSpPr/>
          <p:nvPr/>
        </p:nvSpPr>
        <p:spPr>
          <a:xfrm rot="5400000">
            <a:off x="4029833" y="-2306492"/>
            <a:ext cx="4135439" cy="11672599"/>
          </a:xfrm>
          <a:prstGeom prst="rect">
            <a:avLst/>
          </a:prstGeom>
          <a:gradFill flip="none" rotWithShape="1">
            <a:gsLst>
              <a:gs pos="18000">
                <a:srgbClr val="0B1C60"/>
              </a:gs>
              <a:gs pos="100000">
                <a:srgbClr val="9F1F63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4A2D9E-00B9-46DB-B2D1-37E891EB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04" y="136525"/>
            <a:ext cx="11896899" cy="1325563"/>
          </a:xfrm>
        </p:spPr>
        <p:txBody>
          <a:bodyPr/>
          <a:lstStyle>
            <a:lvl1pPr>
              <a:defRPr b="1">
                <a:solidFill>
                  <a:srgbClr val="0B1C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EF035-9EA6-40AA-89C2-D2A1CA0A5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647" y="1856791"/>
            <a:ext cx="10649361" cy="3331029"/>
          </a:xfrm>
        </p:spPr>
        <p:txBody>
          <a:bodyPr anchor="ctr" anchorCtr="0"/>
          <a:lstStyle>
            <a:lvl1pPr marL="0" indent="0" algn="ctr">
              <a:buNone/>
              <a:defRPr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9A20D5-695A-43B3-83E8-4046D47AF5B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807" y="6460643"/>
            <a:ext cx="1708396" cy="223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88E95D-28B0-44D1-BB27-11234E2802F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273" y="6385507"/>
            <a:ext cx="1551709" cy="3737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F3C4E5-F30C-4E8C-BFD9-CFE48EB3391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64" y="6385507"/>
            <a:ext cx="995177" cy="3485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5467CF-C393-4E52-AC16-3E81C46D6A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414" y="6416556"/>
            <a:ext cx="1187961" cy="3038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8496FAF-89C2-425C-9C32-417FEBC18521}"/>
              </a:ext>
            </a:extLst>
          </p:cNvPr>
          <p:cNvSpPr/>
          <p:nvPr/>
        </p:nvSpPr>
        <p:spPr>
          <a:xfrm>
            <a:off x="0" y="6266434"/>
            <a:ext cx="12192000" cy="53601"/>
          </a:xfrm>
          <a:prstGeom prst="rect">
            <a:avLst/>
          </a:prstGeom>
          <a:gradFill flip="none" rotWithShape="1">
            <a:gsLst>
              <a:gs pos="0">
                <a:srgbClr val="0B1C60"/>
              </a:gs>
              <a:gs pos="100000">
                <a:srgbClr val="9F1F63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62D344-7F9C-4B9D-BF78-6F3C21D51939}"/>
              </a:ext>
            </a:extLst>
          </p:cNvPr>
          <p:cNvSpPr/>
          <p:nvPr/>
        </p:nvSpPr>
        <p:spPr>
          <a:xfrm rot="5400000">
            <a:off x="435817" y="6541172"/>
            <a:ext cx="580058" cy="53601"/>
          </a:xfrm>
          <a:prstGeom prst="rect">
            <a:avLst/>
          </a:prstGeom>
          <a:gradFill flip="none" rotWithShape="1">
            <a:gsLst>
              <a:gs pos="18000">
                <a:srgbClr val="0B1C60"/>
              </a:gs>
              <a:gs pos="100000">
                <a:srgbClr val="9F1F63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368EF69-E109-49D2-83B7-6030FB4D6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20035"/>
            <a:ext cx="699045" cy="549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E83C17B-5FCB-4300-9E8D-D7AC1B98D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5343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C2F38-EDFB-41EB-BF87-5A03C6080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F46A9-5AEC-4021-925D-D23A7383F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08C3D-8106-47AB-B9ED-577B7318A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251FA-41C7-4E5C-A7A2-FB84C076D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0CBBF-25CA-4D87-A5D1-357E595D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C17B-5FCB-4300-9E8D-D7AC1B98D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7014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58A7E-0A0E-4519-B843-CC0F7F4D3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DF350-201F-46F4-86C5-BBDA773333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742" y="1595535"/>
            <a:ext cx="5590593" cy="4581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26903C-FCD5-4984-BAB2-A6BB68211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9608" y="1595535"/>
            <a:ext cx="5590593" cy="4581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3AE7C6-304F-4863-AB89-8499DC944DFA}"/>
              </a:ext>
            </a:extLst>
          </p:cNvPr>
          <p:cNvSpPr/>
          <p:nvPr/>
        </p:nvSpPr>
        <p:spPr>
          <a:xfrm rot="5400000">
            <a:off x="3809999" y="3854735"/>
            <a:ext cx="4572000" cy="53601"/>
          </a:xfrm>
          <a:prstGeom prst="rect">
            <a:avLst/>
          </a:prstGeom>
          <a:gradFill flip="none" rotWithShape="1">
            <a:gsLst>
              <a:gs pos="18000">
                <a:srgbClr val="0B1C60"/>
              </a:gs>
              <a:gs pos="100000">
                <a:srgbClr val="9F1F63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BE1A6C1-0D0B-4FB4-8E3F-3BAD04709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20036"/>
            <a:ext cx="699045" cy="537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E83C17B-5FCB-4300-9E8D-D7AC1B98D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949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7FAB7-870D-4156-ACED-27D57989C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2" y="124992"/>
            <a:ext cx="1186076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38583-6D85-4145-BF14-32D32E230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742" y="1559860"/>
            <a:ext cx="58778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22DEC-7F8D-4E02-AFD6-8AA24121D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742" y="2383772"/>
            <a:ext cx="5877833" cy="37744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3781B0-4FA7-4C36-9F93-85DD173F63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59860"/>
            <a:ext cx="580830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C3B70D-0629-48FC-B8B9-5E0F18EC20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3772"/>
            <a:ext cx="5808305" cy="37744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5065CE-F077-420D-8726-F1A8F4BD7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C17B-5FCB-4300-9E8D-D7AC1B98D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2022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FEFB7-270A-4567-84BB-8EDB3E033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9C7CA4-C1F6-4C95-BDFA-88089A4CFD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3C17B-5FCB-4300-9E8D-D7AC1B98D8E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6E2B3AC-E877-4FFE-A0B2-32CEAC33F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8376" y="2374441"/>
            <a:ext cx="4609322" cy="3774432"/>
          </a:xfrm>
          <a:solidFill>
            <a:schemeClr val="bg1">
              <a:lumMod val="95000"/>
            </a:schemeClr>
          </a:solidFill>
        </p:spPr>
        <p:txBody>
          <a:bodyPr lIns="274320" tIns="548640" rIns="274320"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A69A964-681B-44DD-8F47-5E59AEBE25D9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459894" y="2374441"/>
            <a:ext cx="4609322" cy="3774432"/>
          </a:xfrm>
          <a:solidFill>
            <a:schemeClr val="bg1">
              <a:lumMod val="95000"/>
            </a:schemeClr>
          </a:solidFill>
        </p:spPr>
        <p:txBody>
          <a:bodyPr lIns="274320" tIns="548640" rIns="274320"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E5D7616-FECD-4630-8D9E-726D3E6AA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376" y="1550529"/>
            <a:ext cx="4609322" cy="823912"/>
          </a:xfrm>
          <a:gradFill>
            <a:gsLst>
              <a:gs pos="100000">
                <a:srgbClr val="0B1C60"/>
              </a:gs>
              <a:gs pos="66000">
                <a:srgbClr val="9F1F63"/>
              </a:gs>
            </a:gsLst>
            <a:lin ang="3600000" scaled="0"/>
          </a:gradFill>
          <a:effectLst>
            <a:reflection blurRad="6350" stA="52000" endA="300" endPos="35000" dir="5400000" sy="-100000" algn="bl" rotWithShape="0"/>
          </a:effectLst>
        </p:spPr>
        <p:txBody>
          <a:bodyPr lIns="274320" tIns="274320" rIns="274320" bIns="274320" anchor="t" anchorCtr="0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72B2F5E-6A3A-4F37-894B-A6A341C6899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459894" y="1550529"/>
            <a:ext cx="4609322" cy="823912"/>
          </a:xfrm>
          <a:gradFill>
            <a:gsLst>
              <a:gs pos="62000">
                <a:srgbClr val="0B1C60"/>
              </a:gs>
              <a:gs pos="100000">
                <a:srgbClr val="9F1F63"/>
              </a:gs>
            </a:gsLst>
            <a:lin ang="3600000" scaled="0"/>
          </a:gradFill>
          <a:effectLst>
            <a:reflection blurRad="6350" stA="52000" endA="300" endPos="35000" dir="5400000" sy="-100000" algn="bl" rotWithShape="0"/>
          </a:effectLst>
        </p:spPr>
        <p:txBody>
          <a:bodyPr lIns="274320" tIns="274320" rIns="274320" bIns="274320" anchor="t" anchorCtr="0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253240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FEFB7-270A-4567-84BB-8EDB3E033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9C7CA4-C1F6-4C95-BDFA-88089A4CFD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3C17B-5FCB-4300-9E8D-D7AC1B98D8E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6E2B3AC-E877-4FFE-A0B2-32CEAC33F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624" y="2365110"/>
            <a:ext cx="3654490" cy="3774432"/>
          </a:xfrm>
          <a:solidFill>
            <a:schemeClr val="bg1">
              <a:lumMod val="95000"/>
            </a:schemeClr>
          </a:solidFill>
        </p:spPr>
        <p:txBody>
          <a:bodyPr lIns="274320" tIns="548640" rIns="274320">
            <a:normAutofit/>
          </a:bodyPr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A69A964-681B-44DD-8F47-5E59AEBE25D9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268755" y="2365110"/>
            <a:ext cx="3654490" cy="3774432"/>
          </a:xfrm>
          <a:solidFill>
            <a:schemeClr val="bg1">
              <a:lumMod val="95000"/>
            </a:schemeClr>
          </a:solidFill>
        </p:spPr>
        <p:txBody>
          <a:bodyPr lIns="274320" tIns="548640" rIns="274320"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8C8A66B-8EF5-4574-B711-DE4DAC87E63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65712" y="2365110"/>
            <a:ext cx="3654490" cy="3774432"/>
          </a:xfrm>
          <a:solidFill>
            <a:schemeClr val="bg1">
              <a:lumMod val="95000"/>
            </a:schemeClr>
          </a:solidFill>
        </p:spPr>
        <p:txBody>
          <a:bodyPr lIns="274320" tIns="548640" rIns="274320"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E5D7616-FECD-4630-8D9E-726D3E6AA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624" y="1541198"/>
            <a:ext cx="3654490" cy="823912"/>
          </a:xfrm>
          <a:gradFill>
            <a:gsLst>
              <a:gs pos="100000">
                <a:srgbClr val="0B1C60"/>
              </a:gs>
              <a:gs pos="63000">
                <a:srgbClr val="9F1F63"/>
              </a:gs>
            </a:gsLst>
            <a:lin ang="3600000" scaled="0"/>
          </a:gradFill>
          <a:effectLst>
            <a:reflection blurRad="6350" stA="52000" endA="300" endPos="35000" dir="5400000" sy="-100000" algn="bl" rotWithShape="0"/>
          </a:effectLst>
        </p:spPr>
        <p:txBody>
          <a:bodyPr lIns="274320" tIns="274320" rIns="274320" bIns="274320" anchor="t" anchorCtr="0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72B2F5E-6A3A-4F37-894B-A6A341C6899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268755" y="1541198"/>
            <a:ext cx="3654490" cy="823912"/>
          </a:xfrm>
          <a:gradFill>
            <a:gsLst>
              <a:gs pos="62000">
                <a:srgbClr val="0B1C60"/>
              </a:gs>
              <a:gs pos="100000">
                <a:srgbClr val="9F1F63"/>
              </a:gs>
            </a:gsLst>
            <a:lin ang="3600000" scaled="0"/>
          </a:gradFill>
          <a:effectLst>
            <a:reflection blurRad="6350" stA="52000" endA="300" endPos="35000" dir="5400000" sy="-100000" algn="bl" rotWithShape="0"/>
          </a:effectLst>
        </p:spPr>
        <p:txBody>
          <a:bodyPr lIns="274320" tIns="274320" rIns="274320" bIns="274320" anchor="t" anchorCtr="0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7A93BED-3ECB-4D35-AB0E-BAABB428A16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65712" y="1541198"/>
            <a:ext cx="3654490" cy="823912"/>
          </a:xfrm>
          <a:gradFill>
            <a:gsLst>
              <a:gs pos="100000">
                <a:srgbClr val="470777"/>
              </a:gs>
              <a:gs pos="63000">
                <a:srgbClr val="0E6F9A"/>
              </a:gs>
            </a:gsLst>
            <a:lin ang="3600000" scaled="0"/>
          </a:gradFill>
          <a:effectLst>
            <a:reflection blurRad="6350" stA="52000" endA="300" endPos="35000" dir="5400000" sy="-100000" algn="bl" rotWithShape="0"/>
          </a:effectLst>
        </p:spPr>
        <p:txBody>
          <a:bodyPr lIns="274320" tIns="274320" rIns="274320" bIns="274320" anchor="t" anchorCtr="0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870607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FEFB7-270A-4567-84BB-8EDB3E033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9C7CA4-C1F6-4C95-BDFA-88089A4CFD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3C17B-5FCB-4300-9E8D-D7AC1B98D8E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6E2B3AC-E877-4FFE-A0B2-32CEAC33F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624" y="2365110"/>
            <a:ext cx="2756378" cy="3774432"/>
          </a:xfrm>
          <a:solidFill>
            <a:schemeClr val="bg1">
              <a:lumMod val="95000"/>
            </a:schemeClr>
          </a:solidFill>
        </p:spPr>
        <p:txBody>
          <a:bodyPr lIns="274320" tIns="548640" rIns="274320">
            <a:normAutofit/>
          </a:bodyPr>
          <a:lstStyle>
            <a:lvl1pPr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A69A964-681B-44DD-8F47-5E59AEBE25D9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177072" y="2365110"/>
            <a:ext cx="2756378" cy="3774432"/>
          </a:xfrm>
          <a:solidFill>
            <a:schemeClr val="bg1">
              <a:lumMod val="95000"/>
            </a:schemeClr>
          </a:solidFill>
        </p:spPr>
        <p:txBody>
          <a:bodyPr lIns="274320" tIns="548640" rIns="274320">
            <a:normAutofit/>
          </a:bodyPr>
          <a:lstStyle>
            <a:lvl1pPr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8C8A66B-8EF5-4574-B711-DE4DAC87E63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58552" y="2365110"/>
            <a:ext cx="2756378" cy="3774432"/>
          </a:xfrm>
          <a:solidFill>
            <a:schemeClr val="bg1">
              <a:lumMod val="95000"/>
            </a:schemeClr>
          </a:solidFill>
        </p:spPr>
        <p:txBody>
          <a:bodyPr lIns="274320" tIns="548640" rIns="274320">
            <a:normAutofit/>
          </a:bodyPr>
          <a:lstStyle>
            <a:lvl1pPr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1764AF1-2C26-45CF-B40B-4A9DD6761D4C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290998" y="2365110"/>
            <a:ext cx="2756378" cy="3774432"/>
          </a:xfrm>
          <a:solidFill>
            <a:schemeClr val="bg1">
              <a:lumMod val="95000"/>
            </a:schemeClr>
          </a:solidFill>
        </p:spPr>
        <p:txBody>
          <a:bodyPr lIns="274320" tIns="548640" rIns="274320">
            <a:normAutofit/>
          </a:bodyPr>
          <a:lstStyle>
            <a:lvl1pPr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E5D7616-FECD-4630-8D9E-726D3E6AA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624" y="1541198"/>
            <a:ext cx="2756378" cy="823912"/>
          </a:xfrm>
          <a:gradFill>
            <a:gsLst>
              <a:gs pos="100000">
                <a:srgbClr val="0B1C60"/>
              </a:gs>
              <a:gs pos="63000">
                <a:srgbClr val="9F1F63"/>
              </a:gs>
            </a:gsLst>
            <a:lin ang="3600000" scaled="0"/>
          </a:gradFill>
          <a:effectLst>
            <a:reflection blurRad="6350" stA="52000" endA="300" endPos="35000" dir="5400000" sy="-100000" algn="bl" rotWithShape="0"/>
          </a:effectLst>
        </p:spPr>
        <p:txBody>
          <a:bodyPr lIns="274320" tIns="274320" rIns="274320" bIns="274320" anchor="t" anchorCtr="0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72B2F5E-6A3A-4F37-894B-A6A341C6899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177072" y="1541198"/>
            <a:ext cx="2756378" cy="823912"/>
          </a:xfrm>
          <a:gradFill>
            <a:gsLst>
              <a:gs pos="100000">
                <a:srgbClr val="9F1F63"/>
              </a:gs>
              <a:gs pos="63000">
                <a:srgbClr val="0B1C60"/>
              </a:gs>
            </a:gsLst>
            <a:lin ang="3600000" scaled="0"/>
          </a:gradFill>
          <a:effectLst>
            <a:reflection blurRad="6350" stA="52000" endA="300" endPos="35000" dir="5400000" sy="-100000" algn="bl" rotWithShape="0"/>
          </a:effectLst>
        </p:spPr>
        <p:txBody>
          <a:bodyPr lIns="274320" tIns="274320" rIns="274320" bIns="274320" anchor="t" anchorCtr="0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7A93BED-3ECB-4D35-AB0E-BAABB428A16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58552" y="1541198"/>
            <a:ext cx="2756378" cy="823912"/>
          </a:xfrm>
          <a:gradFill>
            <a:gsLst>
              <a:gs pos="100000">
                <a:srgbClr val="470777"/>
              </a:gs>
              <a:gs pos="63000">
                <a:srgbClr val="0E6F9A"/>
              </a:gs>
            </a:gsLst>
            <a:lin ang="3600000" scaled="0"/>
          </a:gradFill>
          <a:effectLst>
            <a:reflection blurRad="6350" stA="52000" endA="300" endPos="35000" dir="5400000" sy="-100000" algn="bl" rotWithShape="0"/>
          </a:effectLst>
        </p:spPr>
        <p:txBody>
          <a:bodyPr lIns="274320" tIns="274320" rIns="274320" bIns="274320" anchor="t" anchorCtr="0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E520509-DC6C-4D24-B2CF-67E84F3BE93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9290998" y="1541198"/>
            <a:ext cx="2756378" cy="823912"/>
          </a:xfrm>
          <a:gradFill>
            <a:gsLst>
              <a:gs pos="100000">
                <a:srgbClr val="0E6F9A"/>
              </a:gs>
              <a:gs pos="63000">
                <a:srgbClr val="470777"/>
              </a:gs>
            </a:gsLst>
            <a:lin ang="3600000" scaled="0"/>
          </a:gradFill>
          <a:effectLst>
            <a:reflection blurRad="6350" stA="52000" endA="300" endPos="35000" dir="5400000" sy="-100000" algn="bl" rotWithShape="0"/>
          </a:effectLst>
        </p:spPr>
        <p:txBody>
          <a:bodyPr lIns="274320" tIns="274320" rIns="274320" bIns="274320" anchor="t" anchorCtr="0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498115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4D8AD8-089B-46F1-812F-8169447DA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2" y="136525"/>
            <a:ext cx="119004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7C946-1809-4A71-90D4-97B010429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741" y="1611020"/>
            <a:ext cx="11900461" cy="4589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D48B7-E834-4718-809C-A6EFAA510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20036"/>
            <a:ext cx="699045" cy="537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E83C17B-5FCB-4300-9E8D-D7AC1B98D8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DF8121-1CD9-48E5-A0B3-CEF418DDD802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807" y="6460643"/>
            <a:ext cx="1708396" cy="223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0AF084-358A-42F3-8B9B-27AFE2086743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273" y="6385507"/>
            <a:ext cx="1551709" cy="3737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939C02-6361-4CFB-83E0-C1A97DA811F1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64" y="6385507"/>
            <a:ext cx="995177" cy="348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D3EFFE-8336-48F9-B2AD-913E6E664DE0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414" y="6416556"/>
            <a:ext cx="1187961" cy="3038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14B4BE-486A-4F74-905F-E7D7F65CD4DB}"/>
              </a:ext>
            </a:extLst>
          </p:cNvPr>
          <p:cNvSpPr/>
          <p:nvPr/>
        </p:nvSpPr>
        <p:spPr>
          <a:xfrm>
            <a:off x="0" y="6266434"/>
            <a:ext cx="12192000" cy="53601"/>
          </a:xfrm>
          <a:prstGeom prst="rect">
            <a:avLst/>
          </a:prstGeom>
          <a:gradFill flip="none" rotWithShape="1">
            <a:gsLst>
              <a:gs pos="0">
                <a:srgbClr val="0B1C60"/>
              </a:gs>
              <a:gs pos="100000">
                <a:srgbClr val="9F1F63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54A60E-2192-4EA7-9B55-7BDF9CB5ED23}"/>
              </a:ext>
            </a:extLst>
          </p:cNvPr>
          <p:cNvSpPr/>
          <p:nvPr/>
        </p:nvSpPr>
        <p:spPr>
          <a:xfrm rot="5400000">
            <a:off x="435817" y="6541172"/>
            <a:ext cx="580058" cy="53601"/>
          </a:xfrm>
          <a:prstGeom prst="rect">
            <a:avLst/>
          </a:prstGeom>
          <a:gradFill flip="none" rotWithShape="1">
            <a:gsLst>
              <a:gs pos="18000">
                <a:srgbClr val="0B1C60"/>
              </a:gs>
              <a:gs pos="100000">
                <a:srgbClr val="9F1F63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5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98" r:id="rId16"/>
    <p:sldLayoutId id="214748369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B1C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9F1F6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FA440-E559-42B4-8B8E-EB548A320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4084" y="3509683"/>
            <a:ext cx="9542804" cy="2102651"/>
          </a:xfrm>
        </p:spPr>
        <p:txBody>
          <a:bodyPr>
            <a:normAutofit fontScale="90000"/>
          </a:bodyPr>
          <a:lstStyle/>
          <a:p>
            <a:r>
              <a:rPr lang="en-US" sz="2800"/>
              <a:t/>
            </a:r>
            <a:br>
              <a:rPr lang="en-US" sz="2800"/>
            </a:br>
            <a:r>
              <a:rPr lang="en-US" sz="2800"/>
              <a:t/>
            </a:r>
            <a:br>
              <a:rPr lang="en-US" sz="2800"/>
            </a:br>
            <a:r>
              <a:rPr lang="en-US" sz="2800"/>
              <a:t/>
            </a:r>
            <a:br>
              <a:rPr lang="en-US" sz="2800"/>
            </a:br>
            <a:r>
              <a:rPr lang="en-US" sz="2800"/>
              <a:t/>
            </a:r>
            <a:br>
              <a:rPr lang="en-US" sz="2800"/>
            </a:br>
            <a:r>
              <a:rPr lang="en-US" sz="2800"/>
              <a:t/>
            </a:r>
            <a:br>
              <a:rPr lang="en-US" sz="2800"/>
            </a:br>
            <a:r>
              <a:rPr lang="en-US" sz="2800"/>
              <a:t>Senate Hearing on CA High Speed Rail Business Plan</a:t>
            </a:r>
            <a:br>
              <a:rPr lang="en-US" sz="2800"/>
            </a:br>
            <a:r>
              <a:rPr lang="en-US" sz="2800"/>
              <a:t/>
            </a:r>
            <a:br>
              <a:rPr lang="en-US" sz="2800"/>
            </a:br>
            <a:r>
              <a:rPr lang="en-US" sz="2200"/>
              <a:t>Stacey Mortensen, Executive Director</a:t>
            </a:r>
            <a:br>
              <a:rPr lang="en-US" sz="2200"/>
            </a:br>
            <a:r>
              <a:rPr lang="en-US" sz="2200"/>
              <a:t>San Joaquin Regional Rail Commission</a:t>
            </a:r>
            <a:br>
              <a:rPr lang="en-US" sz="2200"/>
            </a:br>
            <a:r>
              <a:rPr lang="en-US" sz="2200"/>
              <a:t>March 2022</a:t>
            </a:r>
            <a:r>
              <a:rPr lang="en-US" sz="2800"/>
              <a:t/>
            </a:r>
            <a:br>
              <a:rPr lang="en-US" sz="2800"/>
            </a:br>
            <a:endParaRPr lang="en-US" sz="2800"/>
          </a:p>
        </p:txBody>
      </p:sp>
      <p:pic>
        <p:nvPicPr>
          <p:cNvPr id="4" name="Picture 3" descr="A train travels down the tracks&#10;&#10;Description automatically generated">
            <a:extLst>
              <a:ext uri="{FF2B5EF4-FFF2-40B4-BE49-F238E27FC236}">
                <a16:creationId xmlns:a16="http://schemas.microsoft.com/office/drawing/2014/main" id="{6D3B59EA-422E-294B-9C51-7910302805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-726" b="572"/>
          <a:stretch/>
        </p:blipFill>
        <p:spPr>
          <a:xfrm>
            <a:off x="2541494" y="0"/>
            <a:ext cx="4755776" cy="3348318"/>
          </a:xfrm>
          <a:prstGeom prst="rect">
            <a:avLst/>
          </a:prstGeom>
        </p:spPr>
      </p:pic>
      <p:pic>
        <p:nvPicPr>
          <p:cNvPr id="5" name="Picture 4" descr="A bus driving down a dirt road&#10;&#10;Description automatically generated with low confidence">
            <a:extLst>
              <a:ext uri="{FF2B5EF4-FFF2-40B4-BE49-F238E27FC236}">
                <a16:creationId xmlns:a16="http://schemas.microsoft.com/office/drawing/2014/main" id="{A3FB6BA3-63BB-BA41-9AF4-16A6B6B125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29090" r="61235" b="29553"/>
          <a:stretch/>
        </p:blipFill>
        <p:spPr>
          <a:xfrm>
            <a:off x="7436223" y="0"/>
            <a:ext cx="4755777" cy="334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66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71439-DC54-4B34-ADC1-DA45D351F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C17B-5FCB-4300-9E8D-D7AC1B98D8E2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9885B824-E49C-A646-9CB4-F80CC6A4B5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0" y="0"/>
            <a:ext cx="5082339" cy="619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6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756A60-3F9D-544A-88E9-65FF26F71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C17B-5FCB-4300-9E8D-D7AC1B98D8E2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3BFEA4D-3FA5-2F48-8B21-54A9904F8C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0"/>
            <a:ext cx="5353261" cy="61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3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6504AB0-2738-4E74-9E43-7019DE912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252" y="1002306"/>
            <a:ext cx="9955683" cy="5029200"/>
          </a:xfrm>
        </p:spPr>
        <p:txBody>
          <a:bodyPr/>
          <a:lstStyle/>
          <a:p>
            <a:pPr marL="471170" lvl="2" indent="0">
              <a:buNone/>
            </a:pPr>
            <a:endParaRPr lang="en-US" sz="200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213360" lvl="1" indent="0">
              <a:buNone/>
            </a:pPr>
            <a:endParaRPr lang="en-US" sz="200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213360" lvl="1" indent="0">
              <a:buNone/>
            </a:pPr>
            <a:endParaRPr lang="en-US" sz="200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AF1B2C-B95E-48FA-8C91-CA6B7197F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22" y="4442"/>
            <a:ext cx="8420156" cy="608711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412966-40DE-4477-98F2-FEFB8863F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83C17B-5FCB-4300-9E8D-D7AC1B98D8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22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169BD8-CDE1-4844-94AA-AE337AA32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C17B-5FCB-4300-9E8D-D7AC1B98D8E2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B6B99-3411-B047-B885-AE7CF44BAE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48" y="28755"/>
            <a:ext cx="9434520" cy="620021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EFCE5FD-60E7-B948-A1D1-1F67B78FB73F}"/>
              </a:ext>
            </a:extLst>
          </p:cNvPr>
          <p:cNvSpPr txBox="1">
            <a:spLocks/>
          </p:cNvSpPr>
          <p:nvPr/>
        </p:nvSpPr>
        <p:spPr>
          <a:xfrm>
            <a:off x="6846901" y="176537"/>
            <a:ext cx="3973835" cy="768255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B1C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MITC Alignment</a:t>
            </a:r>
          </a:p>
        </p:txBody>
      </p:sp>
    </p:spTree>
    <p:extLst>
      <p:ext uri="{BB962C8B-B14F-4D97-AF65-F5344CB8AC3E}">
        <p14:creationId xmlns:p14="http://schemas.microsoft.com/office/powerpoint/2010/main" val="725736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717BCF-3CCC-F047-87AC-2716DB1ED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C17B-5FCB-4300-9E8D-D7AC1B98D8E2}" type="slidenum">
              <a:rPr lang="en-US" smtClean="0"/>
              <a:t>6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FD76816-6E4E-AA46-AE50-A9F5D411B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600575" y="0"/>
            <a:ext cx="7591425" cy="62517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BBD498-68DD-5747-88D8-49A5AD431E78}"/>
              </a:ext>
            </a:extLst>
          </p:cNvPr>
          <p:cNvSpPr/>
          <p:nvPr/>
        </p:nvSpPr>
        <p:spPr>
          <a:xfrm>
            <a:off x="349522" y="415409"/>
            <a:ext cx="403809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9F1F63"/>
                </a:solidFill>
              </a:rPr>
              <a:t>Valley Rail:  </a:t>
            </a:r>
          </a:p>
          <a:p>
            <a:r>
              <a:rPr lang="en-US" sz="3200" b="1">
                <a:solidFill>
                  <a:srgbClr val="9F1F63"/>
                </a:solidFill>
              </a:rPr>
              <a:t>Mid-term Connectivity</a:t>
            </a:r>
          </a:p>
        </p:txBody>
      </p:sp>
    </p:spTree>
    <p:extLst>
      <p:ext uri="{BB962C8B-B14F-4D97-AF65-F5344CB8AC3E}">
        <p14:creationId xmlns:p14="http://schemas.microsoft.com/office/powerpoint/2010/main" val="1627318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8F653E-7B1F-774B-9B2D-5D65A550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C17B-5FCB-4300-9E8D-D7AC1B98D8E2}" type="slidenum">
              <a:rPr lang="en-US" smtClean="0"/>
              <a:t>7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D6B9BD7-0B48-9D4A-92F4-BB5899EA1C2C}"/>
              </a:ext>
            </a:extLst>
          </p:cNvPr>
          <p:cNvSpPr txBox="1">
            <a:spLocks/>
          </p:cNvSpPr>
          <p:nvPr/>
        </p:nvSpPr>
        <p:spPr>
          <a:xfrm>
            <a:off x="228600" y="4646141"/>
            <a:ext cx="11695670" cy="13221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B1C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600"/>
              <a:t>Thank You and Always Be Safe Around Trains!</a:t>
            </a:r>
          </a:p>
          <a:p>
            <a:pPr algn="ctr"/>
            <a:r>
              <a:rPr lang="en-US" sz="3600" b="0"/>
              <a:t>stacey@acerail.com</a:t>
            </a:r>
          </a:p>
        </p:txBody>
      </p:sp>
      <p:pic>
        <p:nvPicPr>
          <p:cNvPr id="5" name="Picture 4" descr="A train travels down the tracks&#10;&#10;Description automatically generated">
            <a:extLst>
              <a:ext uri="{FF2B5EF4-FFF2-40B4-BE49-F238E27FC236}">
                <a16:creationId xmlns:a16="http://schemas.microsoft.com/office/drawing/2014/main" id="{961DD887-6F17-FD40-9919-4DA625DA54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/>
          <a:stretch/>
        </p:blipFill>
        <p:spPr>
          <a:xfrm>
            <a:off x="1" y="0"/>
            <a:ext cx="5963200" cy="4191989"/>
          </a:xfrm>
          <a:prstGeom prst="rect">
            <a:avLst/>
          </a:prstGeom>
        </p:spPr>
      </p:pic>
      <p:pic>
        <p:nvPicPr>
          <p:cNvPr id="7" name="Picture 6" descr="A bus driving down a dirt road&#10;&#10;Description automatically generated with low confidence">
            <a:extLst>
              <a:ext uri="{FF2B5EF4-FFF2-40B4-BE49-F238E27FC236}">
                <a16:creationId xmlns:a16="http://schemas.microsoft.com/office/drawing/2014/main" id="{50C91F2C-353E-A04E-893C-A45AA66205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27772" r="61235" b="30935"/>
          <a:stretch/>
        </p:blipFill>
        <p:spPr>
          <a:xfrm>
            <a:off x="6228800" y="0"/>
            <a:ext cx="5963200" cy="419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11098"/>
      </p:ext>
    </p:extLst>
  </p:cSld>
  <p:clrMapOvr>
    <a:masterClrMapping/>
  </p:clrMapOvr>
</p:sld>
</file>

<file path=ppt/theme/theme1.xml><?xml version="1.0" encoding="utf-8"?>
<a:theme xmlns:a="http://schemas.openxmlformats.org/drawingml/2006/main" name="Future Branding and Customer Experience_First Draft v1">
  <a:themeElements>
    <a:clrScheme name="Custom 1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7030A0"/>
      </a:accent1>
      <a:accent2>
        <a:srgbClr val="034A90"/>
      </a:accent2>
      <a:accent3>
        <a:srgbClr val="C490AA"/>
      </a:accent3>
      <a:accent4>
        <a:srgbClr val="85C0FB"/>
      </a:accent4>
      <a:accent5>
        <a:srgbClr val="ED7D31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3F66AF2DBE4B46877B42B5E2FFCF3F" ma:contentTypeVersion="13" ma:contentTypeDescription="Create a new document." ma:contentTypeScope="" ma:versionID="d5754ecb19cc84eb7af980553fdd743d">
  <xsd:schema xmlns:xsd="http://www.w3.org/2001/XMLSchema" xmlns:xs="http://www.w3.org/2001/XMLSchema" xmlns:p="http://schemas.microsoft.com/office/2006/metadata/properties" xmlns:ns2="1b33815b-12b7-4109-a311-5f4e13e77310" xmlns:ns3="90489a66-1404-4a60-8c8e-0840e2f3861a" targetNamespace="http://schemas.microsoft.com/office/2006/metadata/properties" ma:root="true" ma:fieldsID="97d902e7837224991ab72308fb161314" ns2:_="" ns3:_="">
    <xsd:import namespace="1b33815b-12b7-4109-a311-5f4e13e77310"/>
    <xsd:import namespace="90489a66-1404-4a60-8c8e-0840e2f386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33815b-12b7-4109-a311-5f4e13e773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489a66-1404-4a60-8c8e-0840e2f3861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7332E0-9A44-4647-A60A-7FDD44B60604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90489a66-1404-4a60-8c8e-0840e2f3861a"/>
    <ds:schemaRef ds:uri="1b33815b-12b7-4109-a311-5f4e13e7731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327A22D-2719-487F-B542-EC6ACA323D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646773-0202-4521-81F0-3A57C4D9DF1D}">
  <ds:schemaRefs>
    <ds:schemaRef ds:uri="1b33815b-12b7-4109-a311-5f4e13e77310"/>
    <ds:schemaRef ds:uri="90489a66-1404-4a60-8c8e-0840e2f3861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</Words>
  <Application>Microsoft Office PowerPoint</Application>
  <PresentationFormat>Widescreen</PresentationFormat>
  <Paragraphs>15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Future Branding and Customer Experience_First Draft v1</vt:lpstr>
      <vt:lpstr>     Senate Hearing on CA High Speed Rail Business Plan  Stacey Mortensen, Executive Director San Joaquin Regional Rail Commission March 2022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Monthly San Joaquins Ridership and Revenue Report</dc:title>
  <dc:creator>David Lipari</dc:creator>
  <cp:lastModifiedBy>White, Melissa</cp:lastModifiedBy>
  <cp:revision>2</cp:revision>
  <dcterms:created xsi:type="dcterms:W3CDTF">2021-04-27T18:10:01Z</dcterms:created>
  <dcterms:modified xsi:type="dcterms:W3CDTF">2022-03-09T16:29:24Z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0x010100603F66AF2DBE4B46877B42B5E2FFCF3F</vt:lpwstr>
  </property>
</Properties>
</file>